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hangesInfos/changesInfo1.xml" ContentType="application/vnd.ms-powerpoint.changesinfo+xml"/>
  <Override PartName="/ppt/slides/slide20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18" r:id="rId3"/>
    <p:sldId id="366" r:id="rId4"/>
    <p:sldId id="364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54" r:id="rId14"/>
    <p:sldId id="355" r:id="rId15"/>
    <p:sldId id="356" r:id="rId16"/>
    <p:sldId id="365" r:id="rId17"/>
    <p:sldId id="359" r:id="rId18"/>
    <p:sldId id="360" r:id="rId19"/>
    <p:sldId id="361" r:id="rId20"/>
    <p:sldId id="322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BD5EA8-1E93-CE32-51C4-D1E38057C8A6}" v="6" dt="2026-04-20T12:19:56.504"/>
    <p1510:client id="{508A49D8-B6D9-73AC-BF96-FF8E7A54E7B2}" v="19" dt="2026-04-21T07:35:33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Myöhänen" userId="S::aino.myohanen@kauniainen.fi::822ed1be-cef7-4c5c-aa4d-8772b062b84c" providerId="AD" clId="Web-{70017687-4B7F-777B-B7D9-5BFF34ACAC74}"/>
    <pc:docChg chg="modSld">
      <pc:chgData name="Aino Myöhänen" userId="S::aino.myohanen@kauniainen.fi::822ed1be-cef7-4c5c-aa4d-8772b062b84c" providerId="AD" clId="Web-{70017687-4B7F-777B-B7D9-5BFF34ACAC74}" dt="2026-04-15T05:46:18.441" v="127" actId="20577"/>
      <pc:docMkLst>
        <pc:docMk/>
      </pc:docMkLst>
      <pc:sldChg chg="addSp delSp modSp">
        <pc:chgData name="Aino Myöhänen" userId="S::aino.myohanen@kauniainen.fi::822ed1be-cef7-4c5c-aa4d-8772b062b84c" providerId="AD" clId="Web-{70017687-4B7F-777B-B7D9-5BFF34ACAC74}" dt="2026-04-15T05:26:57.248" v="1"/>
        <pc:sldMkLst>
          <pc:docMk/>
          <pc:sldMk cId="850787464" sldId="325"/>
        </pc:sldMkLst>
      </pc:sldChg>
      <pc:sldChg chg="addSp delSp modSp">
        <pc:chgData name="Aino Myöhänen" userId="S::aino.myohanen@kauniainen.fi::822ed1be-cef7-4c5c-aa4d-8772b062b84c" providerId="AD" clId="Web-{70017687-4B7F-777B-B7D9-5BFF34ACAC74}" dt="2026-04-15T05:28:16.482" v="20" actId="1076"/>
        <pc:sldMkLst>
          <pc:docMk/>
          <pc:sldMk cId="315465781" sldId="342"/>
        </pc:sldMkLst>
        <pc:picChg chg="add mod">
          <ac:chgData name="Aino Myöhänen" userId="S::aino.myohanen@kauniainen.fi::822ed1be-cef7-4c5c-aa4d-8772b062b84c" providerId="AD" clId="Web-{70017687-4B7F-777B-B7D9-5BFF34ACAC74}" dt="2026-04-15T05:27:58.092" v="15" actId="1076"/>
          <ac:picMkLst>
            <pc:docMk/>
            <pc:sldMk cId="315465781" sldId="342"/>
            <ac:picMk id="3" creationId="{26ECAD3B-5D5C-6E0C-2F06-A2D317BE1BAE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28:16.482" v="20" actId="1076"/>
          <ac:picMkLst>
            <pc:docMk/>
            <pc:sldMk cId="315465781" sldId="342"/>
            <ac:picMk id="6" creationId="{844FCB3E-D219-B487-42BA-D305827E8996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30:59.369" v="44" actId="1076"/>
        <pc:sldMkLst>
          <pc:docMk/>
          <pc:sldMk cId="261210984" sldId="343"/>
        </pc:sldMkLst>
        <pc:spChg chg="mod topLvl">
          <ac:chgData name="Aino Myöhänen" userId="S::aino.myohanen@kauniainen.fi::822ed1be-cef7-4c5c-aa4d-8772b062b84c" providerId="AD" clId="Web-{70017687-4B7F-777B-B7D9-5BFF34ACAC74}" dt="2026-04-15T05:30:47.213" v="42" actId="1076"/>
          <ac:spMkLst>
            <pc:docMk/>
            <pc:sldMk cId="261210984" sldId="343"/>
            <ac:spMk id="8" creationId="{E7165A3F-721D-3920-40DD-CB6B0B133FDA}"/>
          </ac:spMkLst>
        </pc:spChg>
        <pc:picChg chg="add mod ord">
          <ac:chgData name="Aino Myöhänen" userId="S::aino.myohanen@kauniainen.fi::822ed1be-cef7-4c5c-aa4d-8772b062b84c" providerId="AD" clId="Web-{70017687-4B7F-777B-B7D9-5BFF34ACAC74}" dt="2026-04-15T05:29:54.324" v="31"/>
          <ac:picMkLst>
            <pc:docMk/>
            <pc:sldMk cId="261210984" sldId="343"/>
            <ac:picMk id="4" creationId="{09B36922-BA76-737D-8E00-5ACC9FF4587A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0:59.369" v="44" actId="1076"/>
          <ac:picMkLst>
            <pc:docMk/>
            <pc:sldMk cId="261210984" sldId="343"/>
            <ac:picMk id="6" creationId="{5D29A8D1-3F08-3C4F-216C-7A2B5D36F4F3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33:51.086" v="57" actId="1076"/>
        <pc:sldMkLst>
          <pc:docMk/>
          <pc:sldMk cId="3271248544" sldId="344"/>
        </pc:sldMkLst>
        <pc:picChg chg="add mod">
          <ac:chgData name="Aino Myöhänen" userId="S::aino.myohanen@kauniainen.fi::822ed1be-cef7-4c5c-aa4d-8772b062b84c" providerId="AD" clId="Web-{70017687-4B7F-777B-B7D9-5BFF34ACAC74}" dt="2026-04-15T05:33:35.321" v="52" actId="1076"/>
          <ac:picMkLst>
            <pc:docMk/>
            <pc:sldMk cId="3271248544" sldId="344"/>
            <ac:picMk id="3" creationId="{A0013DAF-77DB-2F28-0B5F-7CCB9F8014FC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3:51.086" v="57" actId="1076"/>
          <ac:picMkLst>
            <pc:docMk/>
            <pc:sldMk cId="3271248544" sldId="344"/>
            <ac:picMk id="9" creationId="{53261EC3-4448-2CDD-33E0-3D3471E4E475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37:23.350" v="84" actId="1076"/>
        <pc:sldMkLst>
          <pc:docMk/>
          <pc:sldMk cId="2536222971" sldId="345"/>
        </pc:sldMkLst>
        <pc:picChg chg="add mod">
          <ac:chgData name="Aino Myöhänen" userId="S::aino.myohanen@kauniainen.fi::822ed1be-cef7-4c5c-aa4d-8772b062b84c" providerId="AD" clId="Web-{70017687-4B7F-777B-B7D9-5BFF34ACAC74}" dt="2026-04-15T05:36:31.929" v="75" actId="1076"/>
          <ac:picMkLst>
            <pc:docMk/>
            <pc:sldMk cId="2536222971" sldId="345"/>
            <ac:picMk id="4" creationId="{733A84EB-AD1F-D055-9285-844874F98F4C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6:41.585" v="77" actId="1076"/>
          <ac:picMkLst>
            <pc:docMk/>
            <pc:sldMk cId="2536222971" sldId="345"/>
            <ac:picMk id="6" creationId="{DA69881F-1144-BD1B-0BEB-FA4040A6FAAA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7:23.350" v="84" actId="1076"/>
          <ac:picMkLst>
            <pc:docMk/>
            <pc:sldMk cId="2536222971" sldId="345"/>
            <ac:picMk id="8" creationId="{EE113DE2-864A-4B9B-FD0E-E279ECB20022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7:00.069" v="81" actId="1076"/>
          <ac:picMkLst>
            <pc:docMk/>
            <pc:sldMk cId="2536222971" sldId="345"/>
            <ac:picMk id="9" creationId="{D2BB355E-634D-CC41-FEB8-620C74EA8958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7:07.897" v="83" actId="1076"/>
          <ac:picMkLst>
            <pc:docMk/>
            <pc:sldMk cId="2536222971" sldId="345"/>
            <ac:picMk id="10" creationId="{1AB10D85-082E-EC57-BDF5-DD7AF6EEFC86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37:49.335" v="90" actId="1076"/>
        <pc:sldMkLst>
          <pc:docMk/>
          <pc:sldMk cId="666527623" sldId="346"/>
        </pc:sldMkLst>
        <pc:picChg chg="add">
          <ac:chgData name="Aino Myöhänen" userId="S::aino.myohanen@kauniainen.fi::822ed1be-cef7-4c5c-aa4d-8772b062b84c" providerId="AD" clId="Web-{70017687-4B7F-777B-B7D9-5BFF34ACAC74}" dt="2026-04-15T05:37:32.960" v="85"/>
          <ac:picMkLst>
            <pc:docMk/>
            <pc:sldMk cId="666527623" sldId="346"/>
            <ac:picMk id="3" creationId="{C5BBD73E-AF5B-1DC5-5C0A-019B254B3CCC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37:49.335" v="90" actId="1076"/>
          <ac:picMkLst>
            <pc:docMk/>
            <pc:sldMk cId="666527623" sldId="346"/>
            <ac:picMk id="6" creationId="{4993249E-72BB-3A85-9912-E9DC173570F4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40:00.146" v="99" actId="1076"/>
        <pc:sldMkLst>
          <pc:docMk/>
          <pc:sldMk cId="514821412" sldId="347"/>
        </pc:sldMkLst>
        <pc:picChg chg="add mod">
          <ac:chgData name="Aino Myöhänen" userId="S::aino.myohanen@kauniainen.fi::822ed1be-cef7-4c5c-aa4d-8772b062b84c" providerId="AD" clId="Web-{70017687-4B7F-777B-B7D9-5BFF34ACAC74}" dt="2026-04-15T05:39:38.662" v="95" actId="14100"/>
          <ac:picMkLst>
            <pc:docMk/>
            <pc:sldMk cId="514821412" sldId="347"/>
            <ac:picMk id="3" creationId="{59B82D8C-2697-A89E-3BA8-FDBEB606DFAC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40:00.146" v="99" actId="1076"/>
          <ac:picMkLst>
            <pc:docMk/>
            <pc:sldMk cId="514821412" sldId="347"/>
            <ac:picMk id="5" creationId="{C35331E7-4798-4FF2-DF30-F3BCD66C3A55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40:27.771" v="108" actId="1076"/>
        <pc:sldMkLst>
          <pc:docMk/>
          <pc:sldMk cId="777380588" sldId="354"/>
        </pc:sldMkLst>
        <pc:picChg chg="add mod">
          <ac:chgData name="Aino Myöhänen" userId="S::aino.myohanen@kauniainen.fi::822ed1be-cef7-4c5c-aa4d-8772b062b84c" providerId="AD" clId="Web-{70017687-4B7F-777B-B7D9-5BFF34ACAC74}" dt="2026-04-15T05:40:11.974" v="103" actId="1076"/>
          <ac:picMkLst>
            <pc:docMk/>
            <pc:sldMk cId="777380588" sldId="354"/>
            <ac:picMk id="4" creationId="{6AC880C3-54D7-85D2-A874-C0C20001F9BE}"/>
          </ac:picMkLst>
        </pc:picChg>
        <pc:picChg chg="add mod">
          <ac:chgData name="Aino Myöhänen" userId="S::aino.myohanen@kauniainen.fi::822ed1be-cef7-4c5c-aa4d-8772b062b84c" providerId="AD" clId="Web-{70017687-4B7F-777B-B7D9-5BFF34ACAC74}" dt="2026-04-15T05:40:27.771" v="108" actId="1076"/>
          <ac:picMkLst>
            <pc:docMk/>
            <pc:sldMk cId="777380588" sldId="354"/>
            <ac:picMk id="6" creationId="{A0FDB826-ABF8-49EC-6EC3-273E0430600E}"/>
          </ac:picMkLst>
        </pc:picChg>
      </pc:sldChg>
      <pc:sldChg chg="addSp delSp modSp">
        <pc:chgData name="Aino Myöhänen" userId="S::aino.myohanen@kauniainen.fi::822ed1be-cef7-4c5c-aa4d-8772b062b84c" providerId="AD" clId="Web-{70017687-4B7F-777B-B7D9-5BFF34ACAC74}" dt="2026-04-15T05:42:04.787" v="117"/>
        <pc:sldMkLst>
          <pc:docMk/>
          <pc:sldMk cId="3828619212" sldId="355"/>
        </pc:sldMkLst>
        <pc:picChg chg="add mod">
          <ac:chgData name="Aino Myöhänen" userId="S::aino.myohanen@kauniainen.fi::822ed1be-cef7-4c5c-aa4d-8772b062b84c" providerId="AD" clId="Web-{70017687-4B7F-777B-B7D9-5BFF34ACAC74}" dt="2026-04-15T05:42:01.318" v="115" actId="1076"/>
          <ac:picMkLst>
            <pc:docMk/>
            <pc:sldMk cId="3828619212" sldId="355"/>
            <ac:picMk id="4" creationId="{8E13D590-B48F-C2E5-F869-0714FF6029BC}"/>
          </ac:picMkLst>
        </pc:picChg>
      </pc:sldChg>
      <pc:sldChg chg="modSp">
        <pc:chgData name="Aino Myöhänen" userId="S::aino.myohanen@kauniainen.fi::822ed1be-cef7-4c5c-aa4d-8772b062b84c" providerId="AD" clId="Web-{70017687-4B7F-777B-B7D9-5BFF34ACAC74}" dt="2026-04-15T05:46:18.441" v="127" actId="20577"/>
        <pc:sldMkLst>
          <pc:docMk/>
          <pc:sldMk cId="1438553017" sldId="356"/>
        </pc:sldMkLst>
        <pc:spChg chg="mod">
          <ac:chgData name="Aino Myöhänen" userId="S::aino.myohanen@kauniainen.fi::822ed1be-cef7-4c5c-aa4d-8772b062b84c" providerId="AD" clId="Web-{70017687-4B7F-777B-B7D9-5BFF34ACAC74}" dt="2026-04-15T05:46:18.441" v="127" actId="20577"/>
          <ac:spMkLst>
            <pc:docMk/>
            <pc:sldMk cId="1438553017" sldId="356"/>
            <ac:spMk id="7" creationId="{BC7A9A7A-A77B-CC9D-E529-E34547313670}"/>
          </ac:spMkLst>
        </pc:spChg>
      </pc:sldChg>
    </pc:docChg>
  </pc:docChgLst>
  <pc:docChgLst>
    <pc:chgData name="Aino Myöhänen" userId="S::aino.myohanen@kauniainen.fi::822ed1be-cef7-4c5c-aa4d-8772b062b84c" providerId="AD" clId="Web-{508A49D8-B6D9-73AC-BF96-FF8E7A54E7B2}"/>
    <pc:docChg chg="addSld modSld">
      <pc:chgData name="Aino Myöhänen" userId="S::aino.myohanen@kauniainen.fi::822ed1be-cef7-4c5c-aa4d-8772b062b84c" providerId="AD" clId="Web-{508A49D8-B6D9-73AC-BF96-FF8E7A54E7B2}" dt="2026-04-21T07:35:33.197" v="18" actId="1076"/>
      <pc:docMkLst>
        <pc:docMk/>
      </pc:docMkLst>
      <pc:sldChg chg="modSp">
        <pc:chgData name="Aino Myöhänen" userId="S::aino.myohanen@kauniainen.fi::822ed1be-cef7-4c5c-aa4d-8772b062b84c" providerId="AD" clId="Web-{508A49D8-B6D9-73AC-BF96-FF8E7A54E7B2}" dt="2026-04-21T07:35:24.072" v="15" actId="1076"/>
        <pc:sldMkLst>
          <pc:docMk/>
          <pc:sldMk cId="3252222778" sldId="318"/>
        </pc:sldMkLst>
        <pc:spChg chg="mod">
          <ac:chgData name="Aino Myöhänen" userId="S::aino.myohanen@kauniainen.fi::822ed1be-cef7-4c5c-aa4d-8772b062b84c" providerId="AD" clId="Web-{508A49D8-B6D9-73AC-BF96-FF8E7A54E7B2}" dt="2026-04-21T07:35:24.072" v="15" actId="1076"/>
          <ac:spMkLst>
            <pc:docMk/>
            <pc:sldMk cId="3252222778" sldId="318"/>
            <ac:spMk id="4" creationId="{4638A81D-9E21-30AE-A291-ED1E9B314896}"/>
          </ac:spMkLst>
        </pc:spChg>
      </pc:sldChg>
      <pc:sldChg chg="modSp add replId">
        <pc:chgData name="Aino Myöhänen" userId="S::aino.myohanen@kauniainen.fi::822ed1be-cef7-4c5c-aa4d-8772b062b84c" providerId="AD" clId="Web-{508A49D8-B6D9-73AC-BF96-FF8E7A54E7B2}" dt="2026-04-21T07:35:33.197" v="18" actId="1076"/>
        <pc:sldMkLst>
          <pc:docMk/>
          <pc:sldMk cId="2934129141" sldId="366"/>
        </pc:sldMkLst>
        <pc:spChg chg="mod">
          <ac:chgData name="Aino Myöhänen" userId="S::aino.myohanen@kauniainen.fi::822ed1be-cef7-4c5c-aa4d-8772b062b84c" providerId="AD" clId="Web-{508A49D8-B6D9-73AC-BF96-FF8E7A54E7B2}" dt="2026-04-21T07:35:33.197" v="18" actId="1076"/>
          <ac:spMkLst>
            <pc:docMk/>
            <pc:sldMk cId="2934129141" sldId="366"/>
            <ac:spMk id="4" creationId="{64879D8B-FD8E-6B93-FCA1-CBE99BFB9FB6}"/>
          </ac:spMkLst>
        </pc:spChg>
      </pc:sldChg>
    </pc:docChg>
  </pc:docChgLst>
  <pc:docChgLst>
    <pc:chgData name="Aino Myöhänen" userId="S::aino.myohanen@kauniainen.fi::822ed1be-cef7-4c5c-aa4d-8772b062b84c" providerId="AD" clId="Web-{5A93BD98-07E6-8CD3-4966-274FE8507959}"/>
    <pc:docChg chg="addSld delSld modSld">
      <pc:chgData name="Aino Myöhänen" userId="S::aino.myohanen@kauniainen.fi::822ed1be-cef7-4c5c-aa4d-8772b062b84c" providerId="AD" clId="Web-{5A93BD98-07E6-8CD3-4966-274FE8507959}" dt="2026-04-15T05:58:28.476" v="97" actId="1076"/>
      <pc:docMkLst>
        <pc:docMk/>
      </pc:docMkLst>
      <pc:sldChg chg="addSp delSp modSp">
        <pc:chgData name="Aino Myöhänen" userId="S::aino.myohanen@kauniainen.fi::822ed1be-cef7-4c5c-aa4d-8772b062b84c" providerId="AD" clId="Web-{5A93BD98-07E6-8CD3-4966-274FE8507959}" dt="2026-04-15T05:51:58.791" v="29" actId="1076"/>
        <pc:sldMkLst>
          <pc:docMk/>
          <pc:sldMk cId="1438553017" sldId="356"/>
        </pc:sldMkLst>
        <pc:spChg chg="add mod">
          <ac:chgData name="Aino Myöhänen" userId="S::aino.myohanen@kauniainen.fi::822ed1be-cef7-4c5c-aa4d-8772b062b84c" providerId="AD" clId="Web-{5A93BD98-07E6-8CD3-4966-274FE8507959}" dt="2026-04-15T05:51:44.745" v="23" actId="14100"/>
          <ac:spMkLst>
            <pc:docMk/>
            <pc:sldMk cId="1438553017" sldId="356"/>
            <ac:spMk id="9" creationId="{98B8D71C-2844-0EBA-849D-5F67EA72E6DA}"/>
          </ac:spMkLst>
        </pc:spChg>
        <pc:grpChg chg="add mod">
          <ac:chgData name="Aino Myöhänen" userId="S::aino.myohanen@kauniainen.fi::822ed1be-cef7-4c5c-aa4d-8772b062b84c" providerId="AD" clId="Web-{5A93BD98-07E6-8CD3-4966-274FE8507959}" dt="2026-04-15T05:51:58.791" v="29" actId="1076"/>
          <ac:grpSpMkLst>
            <pc:docMk/>
            <pc:sldMk cId="1438553017" sldId="356"/>
            <ac:grpSpMk id="12" creationId="{95B0D1E3-6BB5-9513-0832-0A8768BE93EA}"/>
          </ac:grpSpMkLst>
        </pc:grpChg>
        <pc:picChg chg="add mod">
          <ac:chgData name="Aino Myöhänen" userId="S::aino.myohanen@kauniainen.fi::822ed1be-cef7-4c5c-aa4d-8772b062b84c" providerId="AD" clId="Web-{5A93BD98-07E6-8CD3-4966-274FE8507959}" dt="2026-04-15T05:51:44.745" v="24" actId="14100"/>
          <ac:picMkLst>
            <pc:docMk/>
            <pc:sldMk cId="1438553017" sldId="356"/>
            <ac:picMk id="4" creationId="{C9F466B9-D315-D85F-B745-5F975EDA21D8}"/>
          </ac:picMkLst>
        </pc:picChg>
        <pc:picChg chg="add mod">
          <ac:chgData name="Aino Myöhänen" userId="S::aino.myohanen@kauniainen.fi::822ed1be-cef7-4c5c-aa4d-8772b062b84c" providerId="AD" clId="Web-{5A93BD98-07E6-8CD3-4966-274FE8507959}" dt="2026-04-15T05:51:44.745" v="22" actId="14100"/>
          <ac:picMkLst>
            <pc:docMk/>
            <pc:sldMk cId="1438553017" sldId="356"/>
            <ac:picMk id="11" creationId="{6153B984-BED1-D8E2-480C-8F685131FF80}"/>
          </ac:picMkLst>
        </pc:picChg>
      </pc:sldChg>
      <pc:sldChg chg="addSp delSp modSp">
        <pc:chgData name="Aino Myöhänen" userId="S::aino.myohanen@kauniainen.fi::822ed1be-cef7-4c5c-aa4d-8772b062b84c" providerId="AD" clId="Web-{5A93BD98-07E6-8CD3-4966-274FE8507959}" dt="2026-04-15T05:54:47.868" v="59" actId="1076"/>
        <pc:sldMkLst>
          <pc:docMk/>
          <pc:sldMk cId="3926740963" sldId="359"/>
        </pc:sldMkLst>
        <pc:spChg chg="mod">
          <ac:chgData name="Aino Myöhänen" userId="S::aino.myohanen@kauniainen.fi::822ed1be-cef7-4c5c-aa4d-8772b062b84c" providerId="AD" clId="Web-{5A93BD98-07E6-8CD3-4966-274FE8507959}" dt="2026-04-15T05:54:15.978" v="49" actId="20577"/>
          <ac:spMkLst>
            <pc:docMk/>
            <pc:sldMk cId="3926740963" sldId="359"/>
            <ac:spMk id="7" creationId="{0005F152-9771-F419-02B5-E43D6BDFCAC3}"/>
          </ac:spMkLst>
        </pc:spChg>
        <pc:picChg chg="add">
          <ac:chgData name="Aino Myöhänen" userId="S::aino.myohanen@kauniainen.fi::822ed1be-cef7-4c5c-aa4d-8772b062b84c" providerId="AD" clId="Web-{5A93BD98-07E6-8CD3-4966-274FE8507959}" dt="2026-04-15T05:54:06.275" v="46"/>
          <ac:picMkLst>
            <pc:docMk/>
            <pc:sldMk cId="3926740963" sldId="359"/>
            <ac:picMk id="4" creationId="{A65027DF-E782-76D4-DC1B-33689C131B16}"/>
          </ac:picMkLst>
        </pc:picChg>
        <pc:picChg chg="add mod">
          <ac:chgData name="Aino Myöhänen" userId="S::aino.myohanen@kauniainen.fi::822ed1be-cef7-4c5c-aa4d-8772b062b84c" providerId="AD" clId="Web-{5A93BD98-07E6-8CD3-4966-274FE8507959}" dt="2026-04-15T05:54:47.868" v="59" actId="1076"/>
          <ac:picMkLst>
            <pc:docMk/>
            <pc:sldMk cId="3926740963" sldId="359"/>
            <ac:picMk id="6" creationId="{7703E1FF-DBF6-6111-68F3-FBD5C6577034}"/>
          </ac:picMkLst>
        </pc:picChg>
      </pc:sldChg>
      <pc:sldChg chg="addSp delSp modSp">
        <pc:chgData name="Aino Myöhänen" userId="S::aino.myohanen@kauniainen.fi::822ed1be-cef7-4c5c-aa4d-8772b062b84c" providerId="AD" clId="Web-{5A93BD98-07E6-8CD3-4966-274FE8507959}" dt="2026-04-15T05:57:52.430" v="87" actId="1076"/>
        <pc:sldMkLst>
          <pc:docMk/>
          <pc:sldMk cId="486189419" sldId="360"/>
        </pc:sldMkLst>
        <pc:spChg chg="add mod">
          <ac:chgData name="Aino Myöhänen" userId="S::aino.myohanen@kauniainen.fi::822ed1be-cef7-4c5c-aa4d-8772b062b84c" providerId="AD" clId="Web-{5A93BD98-07E6-8CD3-4966-274FE8507959}" dt="2026-04-15T05:56:48.649" v="76" actId="1076"/>
          <ac:spMkLst>
            <pc:docMk/>
            <pc:sldMk cId="486189419" sldId="360"/>
            <ac:spMk id="6" creationId="{EA131A41-293C-4AA5-69F9-D0C5EB870DCD}"/>
          </ac:spMkLst>
        </pc:spChg>
        <pc:spChg chg="mod">
          <ac:chgData name="Aino Myöhänen" userId="S::aino.myohanen@kauniainen.fi::822ed1be-cef7-4c5c-aa4d-8772b062b84c" providerId="AD" clId="Web-{5A93BD98-07E6-8CD3-4966-274FE8507959}" dt="2026-04-15T05:54:21.056" v="52" actId="20577"/>
          <ac:spMkLst>
            <pc:docMk/>
            <pc:sldMk cId="486189419" sldId="360"/>
            <ac:spMk id="7" creationId="{998856A5-131F-7AB6-8C61-518C07E98D9B}"/>
          </ac:spMkLst>
        </pc:spChg>
        <pc:picChg chg="add mod">
          <ac:chgData name="Aino Myöhänen" userId="S::aino.myohanen@kauniainen.fi::822ed1be-cef7-4c5c-aa4d-8772b062b84c" providerId="AD" clId="Web-{5A93BD98-07E6-8CD3-4966-274FE8507959}" dt="2026-04-15T05:56:03.352" v="66" actId="1076"/>
          <ac:picMkLst>
            <pc:docMk/>
            <pc:sldMk cId="486189419" sldId="360"/>
            <ac:picMk id="5" creationId="{87BDBDEA-4977-F05E-268B-11CCF43B887E}"/>
          </ac:picMkLst>
        </pc:picChg>
        <pc:picChg chg="add mod">
          <ac:chgData name="Aino Myöhänen" userId="S::aino.myohanen@kauniainen.fi::822ed1be-cef7-4c5c-aa4d-8772b062b84c" providerId="AD" clId="Web-{5A93BD98-07E6-8CD3-4966-274FE8507959}" dt="2026-04-15T05:57:52.430" v="87" actId="1076"/>
          <ac:picMkLst>
            <pc:docMk/>
            <pc:sldMk cId="486189419" sldId="360"/>
            <ac:picMk id="11" creationId="{FAC3249F-9D0E-DE13-84AF-59C27AEBF139}"/>
          </ac:picMkLst>
        </pc:picChg>
      </pc:sldChg>
      <pc:sldChg chg="addSp delSp modSp">
        <pc:chgData name="Aino Myöhänen" userId="S::aino.myohanen@kauniainen.fi::822ed1be-cef7-4c5c-aa4d-8772b062b84c" providerId="AD" clId="Web-{5A93BD98-07E6-8CD3-4966-274FE8507959}" dt="2026-04-15T05:58:28.476" v="97" actId="1076"/>
        <pc:sldMkLst>
          <pc:docMk/>
          <pc:sldMk cId="3779402121" sldId="361"/>
        </pc:sldMkLst>
        <pc:spChg chg="mod">
          <ac:chgData name="Aino Myöhänen" userId="S::aino.myohanen@kauniainen.fi::822ed1be-cef7-4c5c-aa4d-8772b062b84c" providerId="AD" clId="Web-{5A93BD98-07E6-8CD3-4966-274FE8507959}" dt="2026-04-15T05:54:25.712" v="54" actId="20577"/>
          <ac:spMkLst>
            <pc:docMk/>
            <pc:sldMk cId="3779402121" sldId="361"/>
            <ac:spMk id="7" creationId="{999B46D5-2647-7398-2ED6-34F17822650E}"/>
          </ac:spMkLst>
        </pc:spChg>
        <pc:picChg chg="add mod">
          <ac:chgData name="Aino Myöhänen" userId="S::aino.myohanen@kauniainen.fi::822ed1be-cef7-4c5c-aa4d-8772b062b84c" providerId="AD" clId="Web-{5A93BD98-07E6-8CD3-4966-274FE8507959}" dt="2026-04-15T05:58:02.320" v="89" actId="1076"/>
          <ac:picMkLst>
            <pc:docMk/>
            <pc:sldMk cId="3779402121" sldId="361"/>
            <ac:picMk id="3" creationId="{207A6C37-0828-63DB-3B1A-610E1C9197E5}"/>
          </ac:picMkLst>
        </pc:picChg>
        <pc:picChg chg="add mod">
          <ac:chgData name="Aino Myöhänen" userId="S::aino.myohanen@kauniainen.fi::822ed1be-cef7-4c5c-aa4d-8772b062b84c" providerId="AD" clId="Web-{5A93BD98-07E6-8CD3-4966-274FE8507959}" dt="2026-04-15T05:58:28.476" v="97" actId="1076"/>
          <ac:picMkLst>
            <pc:docMk/>
            <pc:sldMk cId="3779402121" sldId="361"/>
            <ac:picMk id="6" creationId="{C5A3BB32-541D-4201-A65B-9599E39143A7}"/>
          </ac:picMkLst>
        </pc:picChg>
      </pc:sldChg>
      <pc:sldChg chg="addSp delSp modSp add replId">
        <pc:chgData name="Aino Myöhänen" userId="S::aino.myohanen@kauniainen.fi::822ed1be-cef7-4c5c-aa4d-8772b062b84c" providerId="AD" clId="Web-{5A93BD98-07E6-8CD3-4966-274FE8507959}" dt="2026-04-15T05:51:13.589" v="14" actId="20577"/>
        <pc:sldMkLst>
          <pc:docMk/>
          <pc:sldMk cId="1594917488" sldId="365"/>
        </pc:sldMkLst>
        <pc:spChg chg="mod">
          <ac:chgData name="Aino Myöhänen" userId="S::aino.myohanen@kauniainen.fi::822ed1be-cef7-4c5c-aa4d-8772b062b84c" providerId="AD" clId="Web-{5A93BD98-07E6-8CD3-4966-274FE8507959}" dt="2026-04-15T05:51:13.589" v="14" actId="20577"/>
          <ac:spMkLst>
            <pc:docMk/>
            <pc:sldMk cId="1594917488" sldId="365"/>
            <ac:spMk id="7" creationId="{4B91F105-CA14-AF40-E410-6FB35ED07490}"/>
          </ac:spMkLst>
        </pc:spChg>
        <pc:picChg chg="add mod">
          <ac:chgData name="Aino Myöhänen" userId="S::aino.myohanen@kauniainen.fi::822ed1be-cef7-4c5c-aa4d-8772b062b84c" providerId="AD" clId="Web-{5A93BD98-07E6-8CD3-4966-274FE8507959}" dt="2026-04-15T05:50:39.464" v="4" actId="1076"/>
          <ac:picMkLst>
            <pc:docMk/>
            <pc:sldMk cId="1594917488" sldId="365"/>
            <ac:picMk id="3" creationId="{791431A6-D6FE-8A60-20B6-FED9446689DF}"/>
          </ac:picMkLst>
        </pc:picChg>
        <pc:picChg chg="add mod">
          <ac:chgData name="Aino Myöhänen" userId="S::aino.myohanen@kauniainen.fi::822ed1be-cef7-4c5c-aa4d-8772b062b84c" providerId="AD" clId="Web-{5A93BD98-07E6-8CD3-4966-274FE8507959}" dt="2026-04-15T05:50:55.870" v="8" actId="1076"/>
          <ac:picMkLst>
            <pc:docMk/>
            <pc:sldMk cId="1594917488" sldId="365"/>
            <ac:picMk id="8" creationId="{11615A2C-C752-418E-B81A-3EE3FC16B1CA}"/>
          </ac:picMkLst>
        </pc:picChg>
      </pc:sldChg>
    </pc:docChg>
  </pc:docChgLst>
  <pc:docChgLst>
    <pc:chgData name="Aino Myöhänen" userId="S::aino.myohanen@kauniainen.fi::822ed1be-cef7-4c5c-aa4d-8772b062b84c" providerId="AD" clId="Web-{2BBD5EA8-1E93-CE32-51C4-D1E38057C8A6}"/>
    <pc:docChg chg="modSld">
      <pc:chgData name="Aino Myöhänen" userId="S::aino.myohanen@kauniainen.fi::822ed1be-cef7-4c5c-aa4d-8772b062b84c" providerId="AD" clId="Web-{2BBD5EA8-1E93-CE32-51C4-D1E38057C8A6}" dt="2026-04-20T12:19:52.379" v="5" actId="20577"/>
      <pc:docMkLst>
        <pc:docMk/>
      </pc:docMkLst>
      <pc:sldChg chg="modSp">
        <pc:chgData name="Aino Myöhänen" userId="S::aino.myohanen@kauniainen.fi::822ed1be-cef7-4c5c-aa4d-8772b062b84c" providerId="AD" clId="Web-{2BBD5EA8-1E93-CE32-51C4-D1E38057C8A6}" dt="2026-04-20T12:19:52.379" v="5" actId="20577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2BBD5EA8-1E93-CE32-51C4-D1E38057C8A6}" dt="2026-04-20T12:19:52.379" v="5" actId="20577"/>
          <ac:spMkLst>
            <pc:docMk/>
            <pc:sldMk cId="599015807" sldId="322"/>
            <ac:spMk id="2" creationId="{D5C573B1-ECD7-1D3E-A5C1-CDE8774E5C63}"/>
          </ac:spMkLst>
        </pc:spChg>
      </pc:sldChg>
    </pc:docChg>
  </pc:docChgLst>
  <pc:docChgLst>
    <pc:chgData name="Aino Myöhänen" userId="S::aino.myohanen@kauniainen.fi::822ed1be-cef7-4c5c-aa4d-8772b062b84c" providerId="AD" clId="Web-{95BCC51E-9003-5A59-5B04-26FC093F2597}"/>
    <pc:docChg chg="addSld delSld modSld">
      <pc:chgData name="Aino Myöhänen" userId="S::aino.myohanen@kauniainen.fi::822ed1be-cef7-4c5c-aa4d-8772b062b84c" providerId="AD" clId="Web-{95BCC51E-9003-5A59-5B04-26FC093F2597}" dt="2026-04-15T06:48:18.074" v="4"/>
      <pc:docMkLst>
        <pc:docMk/>
      </pc:docMkLst>
      <pc:sldChg chg="modSp">
        <pc:chgData name="Aino Myöhänen" userId="S::aino.myohanen@kauniainen.fi::822ed1be-cef7-4c5c-aa4d-8772b062b84c" providerId="AD" clId="Web-{95BCC51E-9003-5A59-5B04-26FC093F2597}" dt="2026-04-15T06:19:33.821" v="1" actId="1076"/>
        <pc:sldMkLst>
          <pc:docMk/>
          <pc:sldMk cId="315465781" sldId="342"/>
        </pc:sldMkLst>
        <pc:picChg chg="mod">
          <ac:chgData name="Aino Myöhänen" userId="S::aino.myohanen@kauniainen.fi::822ed1be-cef7-4c5c-aa4d-8772b062b84c" providerId="AD" clId="Web-{95BCC51E-9003-5A59-5B04-26FC093F2597}" dt="2026-04-15T06:19:33.821" v="1" actId="1076"/>
          <ac:picMkLst>
            <pc:docMk/>
            <pc:sldMk cId="315465781" sldId="342"/>
            <ac:picMk id="6" creationId="{844FCB3E-D219-B487-42BA-D305827E8996}"/>
          </ac:picMkLst>
        </pc:picChg>
      </pc:sldChg>
      <pc:sldChg chg="modSp">
        <pc:chgData name="Aino Myöhänen" userId="S::aino.myohanen@kauniainen.fi::822ed1be-cef7-4c5c-aa4d-8772b062b84c" providerId="AD" clId="Web-{95BCC51E-9003-5A59-5B04-26FC093F2597}" dt="2026-04-15T06:45:15.131" v="2" actId="1076"/>
        <pc:sldMkLst>
          <pc:docMk/>
          <pc:sldMk cId="3779402121" sldId="361"/>
        </pc:sldMkLst>
        <pc:picChg chg="mod">
          <ac:chgData name="Aino Myöhänen" userId="S::aino.myohanen@kauniainen.fi::822ed1be-cef7-4c5c-aa4d-8772b062b84c" providerId="AD" clId="Web-{95BCC51E-9003-5A59-5B04-26FC093F2597}" dt="2026-04-15T06:45:15.131" v="2" actId="1076"/>
          <ac:picMkLst>
            <pc:docMk/>
            <pc:sldMk cId="3779402121" sldId="361"/>
            <ac:picMk id="6" creationId="{C5A3BB32-541D-4201-A65B-9599E39143A7}"/>
          </ac:picMkLst>
        </pc:picChg>
      </pc:sldChg>
    </pc:docChg>
  </pc:docChgLst>
  <pc:docChgLst>
    <pc:chgData name="Aino Myöhänen" userId="S::aino.myohanen@kauniainen.fi::822ed1be-cef7-4c5c-aa4d-8772b062b84c" providerId="AD" clId="Web-{B9CCB96E-0CFE-C458-7138-F769FD6DBB19}"/>
    <pc:docChg chg="addSld delSld modSld">
      <pc:chgData name="Aino Myöhänen" userId="S::aino.myohanen@kauniainen.fi::822ed1be-cef7-4c5c-aa4d-8772b062b84c" providerId="AD" clId="Web-{B9CCB96E-0CFE-C458-7138-F769FD6DBB19}" dt="2026-04-15T05:15:54.140" v="40" actId="1076"/>
      <pc:docMkLst>
        <pc:docMk/>
      </pc:docMkLst>
      <pc:sldChg chg="addSp delSp modSp">
        <pc:chgData name="Aino Myöhänen" userId="S::aino.myohanen@kauniainen.fi::822ed1be-cef7-4c5c-aa4d-8772b062b84c" providerId="AD" clId="Web-{B9CCB96E-0CFE-C458-7138-F769FD6DBB19}" dt="2026-04-14T13:29:27.291" v="16" actId="1076"/>
        <pc:sldMkLst>
          <pc:docMk/>
          <pc:sldMk cId="2248828431" sldId="340"/>
        </pc:sldMkLst>
        <pc:spChg chg="mod">
          <ac:chgData name="Aino Myöhänen" userId="S::aino.myohanen@kauniainen.fi::822ed1be-cef7-4c5c-aa4d-8772b062b84c" providerId="AD" clId="Web-{B9CCB96E-0CFE-C458-7138-F769FD6DBB19}" dt="2026-04-14T13:29:13.931" v="11" actId="1076"/>
          <ac:spMkLst>
            <pc:docMk/>
            <pc:sldMk cId="2248828431" sldId="340"/>
            <ac:spMk id="12" creationId="{AEA4A90F-91DB-0473-C394-41410EF0A695}"/>
          </ac:spMkLst>
        </pc:spChg>
        <pc:picChg chg="add mod ord">
          <ac:chgData name="Aino Myöhänen" userId="S::aino.myohanen@kauniainen.fi::822ed1be-cef7-4c5c-aa4d-8772b062b84c" providerId="AD" clId="Web-{B9CCB96E-0CFE-C458-7138-F769FD6DBB19}" dt="2026-04-14T13:29:06.712" v="8"/>
          <ac:picMkLst>
            <pc:docMk/>
            <pc:sldMk cId="2248828431" sldId="340"/>
            <ac:picMk id="3" creationId="{AA09BE59-2901-6FF4-6FDA-3FAB59252F3E}"/>
          </ac:picMkLst>
        </pc:picChg>
        <pc:picChg chg="mod ord">
          <ac:chgData name="Aino Myöhänen" userId="S::aino.myohanen@kauniainen.fi::822ed1be-cef7-4c5c-aa4d-8772b062b84c" providerId="AD" clId="Web-{B9CCB96E-0CFE-C458-7138-F769FD6DBB19}" dt="2026-04-14T13:29:27.291" v="16" actId="1076"/>
          <ac:picMkLst>
            <pc:docMk/>
            <pc:sldMk cId="2248828431" sldId="340"/>
            <ac:picMk id="11" creationId="{36D5FD78-8D83-DCD5-66C7-4966FCD6DD9E}"/>
          </ac:picMkLst>
        </pc:picChg>
      </pc:sldChg>
      <pc:sldChg chg="addSp delSp modSp">
        <pc:chgData name="Aino Myöhänen" userId="S::aino.myohanen@kauniainen.fi::822ed1be-cef7-4c5c-aa4d-8772b062b84c" providerId="AD" clId="Web-{B9CCB96E-0CFE-C458-7138-F769FD6DBB19}" dt="2026-04-14T13:31:18.088" v="31" actId="1076"/>
        <pc:sldMkLst>
          <pc:docMk/>
          <pc:sldMk cId="1457191678" sldId="341"/>
        </pc:sldMkLst>
        <pc:picChg chg="add mod ord">
          <ac:chgData name="Aino Myöhänen" userId="S::aino.myohanen@kauniainen.fi::822ed1be-cef7-4c5c-aa4d-8772b062b84c" providerId="AD" clId="Web-{B9CCB96E-0CFE-C458-7138-F769FD6DBB19}" dt="2026-04-14T13:31:13.713" v="30"/>
          <ac:picMkLst>
            <pc:docMk/>
            <pc:sldMk cId="1457191678" sldId="341"/>
            <ac:picMk id="3" creationId="{D1A8B153-A79F-01AF-8D0D-7F027651C5B9}"/>
          </ac:picMkLst>
        </pc:picChg>
        <pc:picChg chg="mod">
          <ac:chgData name="Aino Myöhänen" userId="S::aino.myohanen@kauniainen.fi::822ed1be-cef7-4c5c-aa4d-8772b062b84c" providerId="AD" clId="Web-{B9CCB96E-0CFE-C458-7138-F769FD6DBB19}" dt="2026-04-14T13:31:18.088" v="31" actId="1076"/>
          <ac:picMkLst>
            <pc:docMk/>
            <pc:sldMk cId="1457191678" sldId="341"/>
            <ac:picMk id="11" creationId="{3D199C29-63F5-A732-4F0A-EFBA86850C14}"/>
          </ac:picMkLst>
        </pc:picChg>
      </pc:sldChg>
      <pc:sldChg chg="addSp delSp modSp">
        <pc:chgData name="Aino Myöhänen" userId="S::aino.myohanen@kauniainen.fi::822ed1be-cef7-4c5c-aa4d-8772b062b84c" providerId="AD" clId="Web-{B9CCB96E-0CFE-C458-7138-F769FD6DBB19}" dt="2026-04-15T05:15:54.140" v="40" actId="1076"/>
        <pc:sldMkLst>
          <pc:docMk/>
          <pc:sldMk cId="315465781" sldId="342"/>
        </pc:sldMkLst>
        <pc:picChg chg="add mod">
          <ac:chgData name="Aino Myöhänen" userId="S::aino.myohanen@kauniainen.fi::822ed1be-cef7-4c5c-aa4d-8772b062b84c" providerId="AD" clId="Web-{B9CCB96E-0CFE-C458-7138-F769FD6DBB19}" dt="2026-04-15T05:15:54.140" v="40" actId="1076"/>
          <ac:picMkLst>
            <pc:docMk/>
            <pc:sldMk cId="315465781" sldId="342"/>
            <ac:picMk id="2" creationId="{21DD0C11-6B30-F38D-2912-6B80ED4C0AB0}"/>
          </ac:picMkLst>
        </pc:picChg>
      </pc:sldChg>
      <pc:sldChg chg="add">
        <pc:chgData name="Aino Myöhänen" userId="S::aino.myohanen@kauniainen.fi::822ed1be-cef7-4c5c-aa4d-8772b062b84c" providerId="AD" clId="Web-{B9CCB96E-0CFE-C458-7138-F769FD6DBB19}" dt="2026-04-14T13:29:51.822" v="17"/>
        <pc:sldMkLst>
          <pc:docMk/>
          <pc:sldMk cId="1953017776" sldId="3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2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7905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98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vaka.kauniainen.fi/logi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869063"/>
            <a:ext cx="5227598" cy="1554046"/>
          </a:xfrm>
        </p:spPr>
        <p:txBody>
          <a:bodyPr>
            <a:normAutofit fontScale="90000"/>
          </a:bodyPr>
          <a:lstStyle/>
          <a:p>
            <a:br>
              <a:rPr lang="fi-FI"/>
            </a:br>
            <a:br>
              <a:rPr lang="fi-FI"/>
            </a:br>
            <a:br>
              <a:rPr lang="fi-FI"/>
            </a:br>
            <a:r>
              <a:rPr lang="fi-FI" sz="4900">
                <a:latin typeface="Calibri"/>
                <a:ea typeface="Calibri"/>
                <a:cs typeface="Calibri"/>
              </a:rPr>
              <a:t>Hakeminen varhaiskasvatukseen eVakassa</a:t>
            </a:r>
            <a:br>
              <a:rPr lang="fi-FI"/>
            </a:br>
            <a:endParaRPr lang="fi-FI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84A96CB8-B040-7414-5EAF-CFF2CE829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46BC0-E26B-728A-1620-B037998B6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C13912E-42BA-A204-B4A0-0B1B01790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26219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7. </a:t>
            </a:r>
            <a:r>
              <a:rPr lang="en-US" sz="3600" err="1">
                <a:latin typeface="Calibri"/>
                <a:ea typeface="Calibri"/>
                <a:cs typeface="Calibri"/>
              </a:rPr>
              <a:t>Täytä</a:t>
            </a:r>
            <a:r>
              <a:rPr lang="en-US" sz="3600">
                <a:latin typeface="Calibri"/>
                <a:ea typeface="Calibri"/>
                <a:cs typeface="Calibri"/>
              </a:rPr>
              <a:t> </a:t>
            </a:r>
            <a:r>
              <a:rPr lang="en-US" sz="360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>
                <a:latin typeface="Calibri"/>
                <a:ea typeface="Calibri"/>
                <a:cs typeface="Calibri"/>
              </a:rPr>
              <a:t> </a:t>
            </a:r>
            <a:r>
              <a:rPr lang="en-US" sz="3600" err="1">
                <a:latin typeface="Calibri"/>
                <a:ea typeface="Calibri"/>
                <a:cs typeface="Calibri"/>
              </a:rPr>
              <a:t>tarvittavilla</a:t>
            </a:r>
            <a:r>
              <a:rPr lang="en-US" sz="3600" b="1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tiedoilla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3A84EB-AD1F-D055-9285-844874F98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789" y="955524"/>
            <a:ext cx="2976425" cy="5092095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69881F-1144-BD1B-0BEB-FA4040A6F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02186" y="-686277"/>
            <a:ext cx="5256522" cy="45983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113DE2-864A-4B9B-FD0E-E279ECB20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02185" y="196676"/>
            <a:ext cx="5256522" cy="4598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B355E-634D-CC41-FEB8-620C74EA8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02184" y="1128008"/>
            <a:ext cx="5256522" cy="45983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B10D85-082E-EC57-BDF5-DD7AF6EEF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02183" y="1998864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2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14C4D-E900-DB57-B85F-F79DD8E55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150A3F2-2885-3BE7-704C-CDC2D843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26219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8.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Tarkista</a:t>
            </a:r>
            <a:r>
              <a:rPr lang="en-US" sz="3600" b="1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BBD73E-AF5B-1DC5-5C0A-019B254B3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789" y="955524"/>
            <a:ext cx="2976425" cy="5092095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93249E-72BB-3A85-9912-E9DC17357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183" y="3087435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2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2909D-F3C6-DD36-2F63-A07488E12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155A88F-C07E-FCBF-D6D0-3591F4DC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400" b="1">
                <a:latin typeface="Calibri"/>
                <a:ea typeface="Calibri"/>
                <a:cs typeface="Calibri"/>
              </a:rPr>
              <a:t>9. </a:t>
            </a:r>
            <a:r>
              <a:rPr lang="en-US" sz="3400" err="1">
                <a:latin typeface="Calibri"/>
                <a:ea typeface="Calibri"/>
                <a:cs typeface="Calibri"/>
              </a:rPr>
              <a:t>Tarkista</a:t>
            </a:r>
            <a:r>
              <a:rPr lang="en-US" sz="3400">
                <a:latin typeface="Calibri"/>
                <a:ea typeface="Calibri"/>
                <a:cs typeface="Calibri"/>
              </a:rPr>
              <a:t> </a:t>
            </a:r>
            <a:r>
              <a:rPr lang="en-US" sz="340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>
                <a:latin typeface="Calibri"/>
                <a:ea typeface="Calibri"/>
                <a:cs typeface="Calibri"/>
              </a:rPr>
              <a:t> </a:t>
            </a:r>
            <a:r>
              <a:rPr lang="en-US" sz="3400" err="1">
                <a:latin typeface="Calibri"/>
                <a:ea typeface="Calibri"/>
                <a:cs typeface="Calibri"/>
              </a:rPr>
              <a:t>tiedot</a:t>
            </a:r>
            <a:r>
              <a:rPr lang="en-US" sz="3400">
                <a:latin typeface="Calibri"/>
                <a:ea typeface="Calibri"/>
                <a:cs typeface="Calibri"/>
              </a:rPr>
              <a:t> ja </a:t>
            </a:r>
            <a:r>
              <a:rPr lang="en-US" sz="3400" err="1">
                <a:latin typeface="Calibri"/>
                <a:ea typeface="Calibri"/>
                <a:cs typeface="Calibri"/>
              </a:rPr>
              <a:t>napauta</a:t>
            </a:r>
            <a:r>
              <a:rPr lang="en-US" sz="3400">
                <a:latin typeface="Calibri"/>
                <a:ea typeface="Calibri"/>
                <a:cs typeface="Calibri"/>
              </a:rPr>
              <a:t> </a:t>
            </a:r>
            <a:r>
              <a:rPr lang="en-US" sz="3400" err="1">
                <a:latin typeface="Calibri"/>
                <a:ea typeface="Calibri"/>
                <a:cs typeface="Calibri"/>
              </a:rPr>
              <a:t>sivun</a:t>
            </a:r>
            <a:r>
              <a:rPr lang="en-US" sz="3400">
                <a:latin typeface="Calibri"/>
                <a:ea typeface="Calibri"/>
                <a:cs typeface="Calibri"/>
              </a:rPr>
              <a:t> </a:t>
            </a:r>
            <a:r>
              <a:rPr lang="en-US" sz="3400" err="1">
                <a:latin typeface="Calibri"/>
                <a:ea typeface="Calibri"/>
                <a:cs typeface="Calibri"/>
              </a:rPr>
              <a:t>alalaidassa</a:t>
            </a:r>
            <a:r>
              <a:rPr lang="en-US" sz="3400">
                <a:latin typeface="Calibri"/>
                <a:ea typeface="Calibri"/>
                <a:cs typeface="Calibri"/>
              </a:rPr>
              <a:t> </a:t>
            </a:r>
            <a:r>
              <a:rPr lang="en-US" sz="3400" b="1">
                <a:latin typeface="Calibri"/>
                <a:ea typeface="Calibri"/>
                <a:cs typeface="Calibri"/>
              </a:rPr>
              <a:t>Olen </a:t>
            </a:r>
            <a:r>
              <a:rPr lang="en-US" sz="3400" b="1" err="1">
                <a:latin typeface="Calibri"/>
                <a:ea typeface="Calibri"/>
                <a:cs typeface="Calibri"/>
              </a:rPr>
              <a:t>tarkistanut</a:t>
            </a:r>
            <a:r>
              <a:rPr lang="en-US" sz="3400" b="1">
                <a:latin typeface="Calibri"/>
                <a:ea typeface="Calibri"/>
                <a:cs typeface="Calibri"/>
              </a:rPr>
              <a:t> </a:t>
            </a:r>
            <a:r>
              <a:rPr lang="en-US" sz="3400" b="1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b="1">
                <a:latin typeface="Calibri"/>
                <a:ea typeface="Calibri"/>
                <a:cs typeface="Calibri"/>
              </a:rPr>
              <a:t> </a:t>
            </a:r>
            <a:r>
              <a:rPr lang="en-US" sz="3400" b="1" err="1">
                <a:latin typeface="Calibri"/>
                <a:ea typeface="Calibri"/>
                <a:cs typeface="Calibri"/>
              </a:rPr>
              <a:t>tiedot</a:t>
            </a:r>
            <a:r>
              <a:rPr lang="en-US" sz="3400" b="1">
                <a:latin typeface="Calibri"/>
                <a:ea typeface="Calibri"/>
                <a:cs typeface="Calibri"/>
              </a:rPr>
              <a:t> </a:t>
            </a:r>
            <a:r>
              <a:rPr lang="en-US" sz="3400" b="1" err="1">
                <a:latin typeface="Calibri"/>
                <a:ea typeface="Calibri"/>
                <a:cs typeface="Calibri"/>
              </a:rPr>
              <a:t>oikeiksi</a:t>
            </a:r>
            <a:endParaRPr lang="en-US" sz="34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B82D8C-2697-A89E-3BA8-FDBEB606D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730" y="1330475"/>
            <a:ext cx="3091400" cy="477762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5331E7-4798-4FF2-DF30-F3BCD66C3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078" y="1483224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1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7A58-56D8-2720-325E-BE2D87D3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88D857BF-84EF-BAD3-8894-4364E9A57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10.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880C3-54D7-85D2-A874-C0C20001F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1100" y="1129950"/>
            <a:ext cx="3211715" cy="4964777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FDB826-ABF8-49EC-6EC3-273E04306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75447" y="2138277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80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B304F-C165-6414-09C5-A54E06DC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9667F4B-6024-B27A-0498-DCC809D5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63595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>
                <a:latin typeface="Calibri"/>
                <a:ea typeface="Calibri"/>
                <a:cs typeface="Calibri"/>
              </a:rPr>
              <a:t>Voit </a:t>
            </a:r>
            <a:r>
              <a:rPr lang="en-US" sz="3000" err="1">
                <a:latin typeface="Calibri"/>
                <a:ea typeface="Calibri"/>
                <a:cs typeface="Calibri"/>
              </a:rPr>
              <a:t>tarkastella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>
                <a:latin typeface="Calibri"/>
                <a:ea typeface="Calibri"/>
                <a:cs typeface="Calibri"/>
              </a:rPr>
              <a:t> ja </a:t>
            </a:r>
            <a:r>
              <a:rPr lang="en-US" sz="3000" err="1">
                <a:latin typeface="Calibri"/>
                <a:ea typeface="Calibri"/>
                <a:cs typeface="Calibri"/>
              </a:rPr>
              <a:t>sen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tilaa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eVakassa</a:t>
            </a:r>
            <a:r>
              <a:rPr lang="en-US" sz="3000">
                <a:latin typeface="Calibri"/>
                <a:ea typeface="Calibri"/>
                <a:cs typeface="Calibri"/>
              </a:rPr>
              <a:t>. </a:t>
            </a:r>
            <a:r>
              <a:rPr lang="en-US" sz="3000" err="1">
                <a:latin typeface="Calibri"/>
                <a:ea typeface="Calibri"/>
                <a:cs typeface="Calibri"/>
              </a:rPr>
              <a:t>Halutessasi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voit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tehdä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muutoksia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niin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kauan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kuin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ei</a:t>
            </a:r>
            <a:r>
              <a:rPr lang="en-US" sz="3000">
                <a:latin typeface="Calibri"/>
                <a:ea typeface="Calibri"/>
                <a:cs typeface="Calibri"/>
              </a:rPr>
              <a:t> olla </a:t>
            </a:r>
            <a:r>
              <a:rPr lang="en-US" sz="3000" err="1">
                <a:latin typeface="Calibri"/>
                <a:ea typeface="Calibri"/>
                <a:cs typeface="Calibri"/>
              </a:rPr>
              <a:t>otettu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err="1">
                <a:latin typeface="Calibri"/>
                <a:ea typeface="Calibri"/>
                <a:cs typeface="Calibri"/>
              </a:rPr>
              <a:t>käsittelyyn</a:t>
            </a:r>
            <a:r>
              <a:rPr lang="en-US" sz="3000"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13D590-B48F-C2E5-F869-0714FF602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629" y="1176419"/>
            <a:ext cx="2886846" cy="490621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82861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FB74F-86EA-E0F7-3207-547206D69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C7A9A7A-A77B-CC9D-E529-E3454731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72883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>
                <a:latin typeface="Calibri"/>
                <a:ea typeface="Calibri"/>
                <a:cs typeface="Calibri"/>
              </a:rPr>
              <a:t>1. </a:t>
            </a:r>
            <a:r>
              <a:rPr lang="en-US" sz="3000">
                <a:latin typeface="Calibri"/>
                <a:ea typeface="Calibri"/>
                <a:cs typeface="Calibri"/>
              </a:rPr>
              <a:t>Kun </a:t>
            </a:r>
            <a:r>
              <a:rPr lang="en-US" sz="3000" err="1">
                <a:latin typeface="Calibri"/>
                <a:ea typeface="Calibri"/>
                <a:cs typeface="Calibri"/>
              </a:rPr>
              <a:t>hakemus</a:t>
            </a:r>
            <a:r>
              <a:rPr lang="en-US" sz="3000">
                <a:latin typeface="Calibri"/>
                <a:ea typeface="Calibri"/>
                <a:cs typeface="Calibri"/>
              </a:rPr>
              <a:t> on </a:t>
            </a:r>
            <a:r>
              <a:rPr lang="en-US" sz="3000" err="1">
                <a:latin typeface="Calibri"/>
                <a:ea typeface="Calibri"/>
                <a:cs typeface="Calibri"/>
              </a:rPr>
              <a:t>käsitelty</a:t>
            </a:r>
            <a:r>
              <a:rPr lang="en-US" sz="3000">
                <a:latin typeface="Calibri"/>
                <a:ea typeface="Calibri"/>
                <a:cs typeface="Calibri"/>
              </a:rPr>
              <a:t>, se </a:t>
            </a:r>
            <a:r>
              <a:rPr lang="en-US" sz="3000" err="1">
                <a:latin typeface="Calibri"/>
                <a:ea typeface="Calibri"/>
                <a:cs typeface="Calibri"/>
              </a:rPr>
              <a:t>tulee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err="1">
                <a:latin typeface="Calibri"/>
                <a:ea typeface="Calibri"/>
                <a:cs typeface="Calibri"/>
              </a:rPr>
              <a:t>huoltajan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err="1">
                <a:latin typeface="Calibri"/>
                <a:ea typeface="Calibri"/>
                <a:cs typeface="Calibri"/>
              </a:rPr>
              <a:t>vahvistettavaksi</a:t>
            </a:r>
            <a:r>
              <a:rPr lang="en-US" sz="3000">
                <a:latin typeface="Calibri"/>
                <a:ea typeface="Calibri"/>
                <a:cs typeface="Calibri"/>
              </a:rPr>
              <a:t>. Voit </a:t>
            </a:r>
            <a:r>
              <a:rPr lang="en-US" sz="3000" err="1">
                <a:latin typeface="Calibri"/>
                <a:ea typeface="Calibri"/>
                <a:cs typeface="Calibri"/>
              </a:rPr>
              <a:t>siirtyä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r>
              <a:rPr lang="en-US" sz="3000" b="1" err="1">
                <a:latin typeface="Calibri"/>
                <a:ea typeface="Calibri"/>
                <a:cs typeface="Calibri"/>
              </a:rPr>
              <a:t>hyväksymään</a:t>
            </a:r>
            <a:r>
              <a:rPr lang="en-US" sz="3000" b="1">
                <a:latin typeface="Calibri"/>
                <a:ea typeface="Calibri"/>
                <a:cs typeface="Calibri"/>
              </a:rPr>
              <a:t> tai </a:t>
            </a:r>
            <a:r>
              <a:rPr lang="en-US" sz="3000" b="1" err="1">
                <a:latin typeface="Calibri"/>
                <a:ea typeface="Calibri"/>
                <a:cs typeface="Calibri"/>
              </a:rPr>
              <a:t>hylkäämään</a:t>
            </a:r>
            <a:r>
              <a:rPr lang="en-US" sz="3000" b="1">
                <a:latin typeface="Calibri"/>
                <a:ea typeface="Calibri"/>
                <a:cs typeface="Calibri"/>
              </a:rPr>
              <a:t> </a:t>
            </a:r>
            <a:r>
              <a:rPr lang="en-US" sz="3000" b="1" err="1">
                <a:latin typeface="Calibri"/>
                <a:ea typeface="Calibri"/>
                <a:cs typeface="Calibri"/>
              </a:rPr>
              <a:t>hakemuksen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err="1">
                <a:latin typeface="Calibri"/>
                <a:ea typeface="Calibri"/>
                <a:cs typeface="Calibri"/>
              </a:rPr>
              <a:t>napauttamalla</a:t>
            </a:r>
            <a:r>
              <a:rPr lang="en-US" sz="3000">
                <a:latin typeface="Calibri"/>
                <a:ea typeface="Calibri"/>
                <a:cs typeface="Calibri"/>
              </a:rPr>
              <a:t> </a:t>
            </a:r>
            <a:br>
              <a:rPr lang="en-US" sz="3000">
                <a:latin typeface="Calibri"/>
                <a:ea typeface="Calibri"/>
                <a:cs typeface="Calibri"/>
              </a:rPr>
            </a:br>
            <a:r>
              <a:rPr lang="en-US" sz="3000" b="1" err="1">
                <a:latin typeface="Calibri"/>
                <a:ea typeface="Calibri"/>
                <a:cs typeface="Calibri"/>
              </a:rPr>
              <a:t>Valikko</a:t>
            </a:r>
            <a:endParaRPr lang="en-US" sz="3000" b="1">
              <a:latin typeface="Calibri"/>
              <a:ea typeface="Calibri"/>
              <a:cs typeface="Calibri"/>
            </a:endParaRPr>
          </a:p>
          <a:p>
            <a:endParaRPr lang="en-US" sz="2800" b="1"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B0D1E3-6BB5-9513-0832-0A8768BE93EA}"/>
              </a:ext>
            </a:extLst>
          </p:cNvPr>
          <p:cNvGrpSpPr/>
          <p:nvPr/>
        </p:nvGrpSpPr>
        <p:grpSpPr>
          <a:xfrm>
            <a:off x="4485330" y="1069258"/>
            <a:ext cx="5724336" cy="6207063"/>
            <a:chOff x="4497620" y="540774"/>
            <a:chExt cx="6179077" cy="67847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9F466B9-D315-D85F-B745-5F975EDA2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97620" y="540774"/>
              <a:ext cx="3196761" cy="5506065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8B8D71C-2844-0EBA-849D-5F67EA72E6DA}"/>
                </a:ext>
              </a:extLst>
            </p:cNvPr>
            <p:cNvSpPr/>
            <p:nvPr/>
          </p:nvSpPr>
          <p:spPr>
            <a:xfrm>
              <a:off x="6921051" y="5468488"/>
              <a:ext cx="650755" cy="583556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153B984-BED1-D8E2-480C-8F685131F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8760000">
              <a:off x="5578672" y="2913563"/>
              <a:ext cx="5098025" cy="4411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855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8C50C-9927-307A-6BF7-2AE2B4004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B91F105-CA14-AF40-E410-6FB35ED0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72883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2. </a:t>
            </a:r>
            <a:r>
              <a:rPr lang="en-US" sz="360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Päätökset</a:t>
            </a:r>
            <a:endParaRPr lang="en-US" sz="3200" b="1">
              <a:latin typeface="Calibri"/>
              <a:ea typeface="Calibri"/>
              <a:cs typeface="Calibri"/>
            </a:endParaRPr>
          </a:p>
          <a:p>
            <a:endParaRPr lang="en-US" sz="28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431A6-D6FE-8A60-20B6-FED944668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561" y="1056967"/>
            <a:ext cx="2966879" cy="5039033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615A2C-C752-418E-B81A-3EE3FC16B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52544" y="565116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17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5A45E-3130-F636-BEAE-DAE3FDB38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005F152-9771-F419-02B5-E43D6BDFC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33469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3.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Siirry</a:t>
            </a:r>
            <a:r>
              <a:rPr lang="en-US" sz="3600" b="1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vastaamaan</a:t>
            </a:r>
            <a:endParaRPr lang="en-US" sz="3200" err="1">
              <a:latin typeface="Calibri"/>
              <a:ea typeface="Calibri"/>
              <a:cs typeface="Calibri"/>
            </a:endParaRPr>
          </a:p>
          <a:p>
            <a:endParaRPr lang="en-US" sz="2800" b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027DF-E782-76D4-DC1B-33689C131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561" y="1020095"/>
            <a:ext cx="2966880" cy="503903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03E1FF-DBF6-6111-68F3-FBD5C6577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125" y="3072342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40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07901-A035-0150-7EAE-DE65FF040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98856A5-131F-7AB6-8C61-518C07E9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316088"/>
            <a:ext cx="11511643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>
                <a:latin typeface="Calibri"/>
                <a:ea typeface="Calibri"/>
                <a:cs typeface="Calibri"/>
              </a:rPr>
              <a:t>4. </a:t>
            </a:r>
            <a:r>
              <a:rPr lang="en-US" sz="3000" b="1" err="1">
                <a:latin typeface="Calibri"/>
                <a:ea typeface="Calibri"/>
                <a:cs typeface="Calibri"/>
              </a:rPr>
              <a:t>Päätöksessä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ilmoitettu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paikka</a:t>
            </a:r>
            <a:r>
              <a:rPr lang="en-US" sz="3000" b="1">
                <a:latin typeface="Calibri"/>
                <a:ea typeface="Calibri"/>
                <a:cs typeface="Calibri"/>
              </a:rPr>
              <a:t> / </a:t>
            </a:r>
            <a:r>
              <a:rPr lang="en-US" sz="3000" b="1" err="1">
                <a:latin typeface="Calibri"/>
                <a:ea typeface="Calibri"/>
                <a:cs typeface="Calibri"/>
              </a:rPr>
              <a:t>ilmoitetut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paikat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tulee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joko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hyväksyätai</a:t>
            </a:r>
            <a:r>
              <a:rPr lang="en-US" sz="3000" b="1">
                <a:latin typeface="Calibri"/>
                <a:ea typeface="Calibri"/>
                <a:cs typeface="Calibri"/>
              </a:rPr>
              <a:t> </a:t>
            </a:r>
            <a:r>
              <a:rPr lang="en-US" sz="3000" b="1" err="1">
                <a:latin typeface="Calibri"/>
                <a:ea typeface="Calibri"/>
                <a:cs typeface="Calibri"/>
              </a:rPr>
              <a:t>hylätä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välittömästi</a:t>
            </a:r>
            <a:r>
              <a:rPr lang="en-US" sz="3000">
                <a:latin typeface="Calibri"/>
                <a:ea typeface="Calibri"/>
                <a:cs typeface="Calibri"/>
              </a:rPr>
              <a:t>, </a:t>
            </a:r>
            <a:r>
              <a:rPr lang="en-US" sz="3000" err="1">
                <a:latin typeface="Calibri"/>
                <a:ea typeface="Calibri"/>
                <a:cs typeface="Calibri"/>
              </a:rPr>
              <a:t>viimeistään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kahden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viikon</a:t>
            </a:r>
            <a:r>
              <a:rPr lang="en-US" sz="3000" b="1">
                <a:latin typeface="Calibri"/>
                <a:ea typeface="Calibri"/>
                <a:cs typeface="Calibri"/>
              </a:rPr>
              <a:t> </a:t>
            </a:r>
            <a:r>
              <a:rPr lang="en-US" sz="3000" b="1" err="1">
                <a:latin typeface="Calibri"/>
                <a:ea typeface="Calibri"/>
                <a:cs typeface="Calibri"/>
              </a:rPr>
              <a:t>kuluessa</a:t>
            </a:r>
            <a:r>
              <a:rPr lang="en-US" sz="3000">
                <a:latin typeface="Calibri"/>
                <a:ea typeface="Calibri"/>
                <a:cs typeface="Calibri"/>
              </a:rPr>
              <a:t> </a:t>
            </a:r>
            <a:r>
              <a:rPr lang="en-US" sz="3000" err="1">
                <a:latin typeface="Calibri"/>
                <a:ea typeface="Calibri"/>
                <a:cs typeface="Calibri"/>
              </a:rPr>
              <a:t>päätöksen</a:t>
            </a:r>
            <a:br>
              <a:rPr lang="en-US" sz="3000">
                <a:latin typeface="Calibri"/>
                <a:ea typeface="Calibri"/>
                <a:cs typeface="Calibri"/>
              </a:rPr>
            </a:br>
            <a:r>
              <a:rPr lang="en-US" sz="3000" err="1">
                <a:latin typeface="Calibri"/>
                <a:ea typeface="Calibri"/>
                <a:cs typeface="Calibri"/>
              </a:rPr>
              <a:t>saapumisesta</a:t>
            </a:r>
            <a:r>
              <a:rPr lang="en-US" sz="3000">
                <a:latin typeface="Calibri"/>
                <a:ea typeface="Calibri"/>
                <a:cs typeface="Calibri"/>
              </a:rPr>
              <a:t>.</a:t>
            </a:r>
            <a:endParaRPr lang="en-US" sz="3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800" b="1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DBDEA-4977-F05E-268B-11CCF43B8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007" y="1155290"/>
            <a:ext cx="2914085" cy="492842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131A41-293C-4AA5-69F9-D0C5EB870DCD}"/>
              </a:ext>
            </a:extLst>
          </p:cNvPr>
          <p:cNvSpPr/>
          <p:nvPr/>
        </p:nvSpPr>
        <p:spPr>
          <a:xfrm>
            <a:off x="4784384" y="2989384"/>
            <a:ext cx="2866885" cy="1216269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C3249F-9D0E-DE13-84AF-59C27AEB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125" y="1366914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89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48238-F7B3-2CA1-BD3F-994AE885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99B46D5-2647-7398-2ED6-34F178226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68604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5. 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vastaus</a:t>
            </a:r>
            <a:r>
              <a:rPr lang="en-US" sz="3600" b="1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päätökseen</a:t>
            </a:r>
            <a:endParaRPr lang="en-US" sz="3600" err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7A6C37-0828-63DB-3B1A-610E1C919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4959" y="1106909"/>
            <a:ext cx="2914085" cy="492842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A3BB32-541D-4201-A65B-9599E3914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462220" y="1984160"/>
            <a:ext cx="5377474" cy="470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0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8000" y="1776410"/>
            <a:ext cx="6336493" cy="27860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siihen, kuinka hakea uutta varhaiskasvatuspaikkaa eVakan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mobiilinäkymässä.</a:t>
            </a:r>
            <a:r>
              <a:rPr lang="fi-FI" sz="2400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 (Ohje on tehty perustuen eVakan näkymään, jos perheessä on jo ennestään toinen lapsi varhaiskasvatuksessa tai esiopetuksessa.)</a:t>
            </a:r>
            <a:endParaRPr lang="fi-FI">
              <a:solidFill>
                <a:srgbClr val="2E3192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22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fi-FI" sz="3200">
                <a:latin typeface="Calibri"/>
                <a:ea typeface="Calibri"/>
                <a:cs typeface="Calibri"/>
              </a:rPr>
              <a:t>Lisätietoja ja tukea saat tarvittaessa osoitteesta:</a:t>
            </a:r>
            <a:endParaRPr lang="en-US" sz="3200">
              <a:latin typeface="Calibri"/>
              <a:ea typeface="Calibri"/>
              <a:cs typeface="Calibri"/>
            </a:endParaRPr>
          </a:p>
          <a:p>
            <a:r>
              <a:rPr lang="fi-FI" sz="3200" dirty="0">
                <a:latin typeface="Calibri"/>
                <a:ea typeface="Calibri"/>
                <a:cs typeface="Calibri"/>
              </a:rPr>
              <a:t>palveluohjaus@kauniainen.fi</a:t>
            </a:r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6A04-B7A4-9C4F-5CB2-BB682CFF7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4879D8B-FD8E-6B93-FCA1-CBE99BFB9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6143" y="1204910"/>
            <a:ext cx="6336493" cy="27860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Varhaiskasvatushakemuksella haetaan kunnallista varhaiskasvatuspaikkaa päiväkotiin, perhepäivähoitoon tai ryhmäperhepäiväkotiin. </a:t>
            </a:r>
            <a:endParaRPr lang="fi-FI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Samalla hakemuksella voi hakea myös varhaiskasvatuksen palveluseteliä, valitsemalla Hakutoiveet-kohtaan palveluseteliyksikkö, johon halutaan hakea.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129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64C3F-F55D-B4B6-02A1-2722A53D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9E4B30-6C3D-F55A-73F7-934E2BC21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980" y="946354"/>
            <a:ext cx="3028331" cy="5149646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5BDD9263-B1BA-5A90-1C37-6B6890FEF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05052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200" b="1"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</a:t>
            </a:r>
            <a:r>
              <a:rPr lang="fi-FI" sz="3200"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eVakaan</a:t>
            </a:r>
            <a:r>
              <a:rPr lang="en-US" sz="3200">
                <a:latin typeface="Calibri"/>
                <a:ea typeface="Calibri"/>
                <a:cs typeface="Calibri"/>
              </a:rPr>
              <a:t> </a:t>
            </a:r>
            <a:r>
              <a:rPr lang="en-US" sz="3200" err="1">
                <a:latin typeface="Calibri"/>
                <a:ea typeface="Calibri"/>
                <a:cs typeface="Calibri"/>
              </a:rPr>
              <a:t>vahvan</a:t>
            </a:r>
            <a:r>
              <a:rPr lang="en-US" sz="3200">
                <a:latin typeface="Calibri"/>
                <a:ea typeface="Calibri"/>
                <a:cs typeface="Calibri"/>
              </a:rPr>
              <a:t> </a:t>
            </a:r>
            <a:r>
              <a:rPr lang="en-US" sz="3200" err="1">
                <a:latin typeface="Calibri"/>
                <a:ea typeface="Calibri"/>
                <a:cs typeface="Calibri"/>
              </a:rPr>
              <a:t>tunnistautumisen</a:t>
            </a:r>
            <a:r>
              <a:rPr lang="en-US" sz="3200">
                <a:latin typeface="Calibri"/>
                <a:ea typeface="Calibri"/>
                <a:cs typeface="Calibri"/>
              </a:rPr>
              <a:t> </a:t>
            </a:r>
            <a:r>
              <a:rPr lang="en-US" sz="3200" err="1">
                <a:latin typeface="Calibri"/>
                <a:ea typeface="Calibri"/>
                <a:cs typeface="Calibri"/>
              </a:rPr>
              <a:t>kautta</a:t>
            </a:r>
            <a:r>
              <a:rPr lang="en-US" sz="3200"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3017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1E3D4-20CF-D85E-1A1C-D7C19625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1D1E3AB-334D-3BFC-4118-EF5108018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2.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Valikko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09BE59-2901-6FF4-6FDA-3FAB59252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620" y="540774"/>
            <a:ext cx="3196761" cy="5506065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EA4A90F-91DB-0473-C394-41410EF0A695}"/>
              </a:ext>
            </a:extLst>
          </p:cNvPr>
          <p:cNvSpPr/>
          <p:nvPr/>
        </p:nvSpPr>
        <p:spPr>
          <a:xfrm>
            <a:off x="6921051" y="5468488"/>
            <a:ext cx="650755" cy="583556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D5FD78-8D83-DCD5-66C7-4966FCD6D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760000">
            <a:off x="5578672" y="2913563"/>
            <a:ext cx="5098025" cy="441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2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C16ED-D5B9-8145-B5B9-F2D84AC9C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6FCC4ED-2094-4C98-B8C2-6CC03F88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3.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Hakemukset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A8B153-A79F-01AF-8D0D-7F027651C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553" y="983225"/>
            <a:ext cx="3286897" cy="506361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199C29-63F5-A732-4F0A-EFBA8685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870970" y="517197"/>
            <a:ext cx="4692445" cy="410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9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78DCC-E616-62F2-33B8-8731EEE2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A0EA12D9-470D-57C0-B768-B8D2916C1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4.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>
                <a:latin typeface="Calibri"/>
                <a:ea typeface="Calibri"/>
                <a:cs typeface="Calibri"/>
              </a:rPr>
              <a:t> </a:t>
            </a:r>
            <a:r>
              <a:rPr lang="en-US" sz="3600" b="1">
                <a:latin typeface="Calibri"/>
                <a:ea typeface="Calibri"/>
                <a:cs typeface="Calibri"/>
              </a:rPr>
              <a:t>Uusi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DD0C11-6B30-F38D-2912-6B80ED4C0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459" y="1050635"/>
            <a:ext cx="2937084" cy="4987637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ECAD3B-5D5C-6E0C-2F06-A2D317BE1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240" y="4437783"/>
            <a:ext cx="1459346" cy="1413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4FCB3E-D219-B487-42BA-D305827E8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24" y="2930197"/>
            <a:ext cx="5038808" cy="44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E500F-D244-00E9-9486-690CCC7A6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B36922-BA76-737D-8E00-5ACC9FF45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405" y="1044677"/>
            <a:ext cx="2950955" cy="5039033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57A4E426-2B5A-6FB4-B69B-ABF3088D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5. </a:t>
            </a:r>
            <a:r>
              <a:rPr lang="en-US" sz="360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b="1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Varhaiskasvatus</a:t>
            </a:r>
            <a:r>
              <a:rPr lang="en-US" sz="3600" b="1">
                <a:latin typeface="Calibri"/>
                <a:ea typeface="Calibri"/>
                <a:cs typeface="Calibri"/>
              </a:rPr>
              <a:t>- ja </a:t>
            </a:r>
            <a:r>
              <a:rPr lang="en-US" sz="3600" b="1" err="1">
                <a:latin typeface="Calibri"/>
                <a:ea typeface="Calibri"/>
                <a:cs typeface="Calibri"/>
              </a:rPr>
              <a:t>palvelusetelihakemus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165A3F-721D-3920-40DD-CB6B0B133FDA}"/>
              </a:ext>
            </a:extLst>
          </p:cNvPr>
          <p:cNvSpPr/>
          <p:nvPr/>
        </p:nvSpPr>
        <p:spPr>
          <a:xfrm>
            <a:off x="4639634" y="3191387"/>
            <a:ext cx="2896743" cy="528654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29A8D1-3F08-3C4F-216C-7A2B5D36F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900" y="1369911"/>
            <a:ext cx="5038808" cy="44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0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823C8-6BE4-DE14-B8D9-2C6A728B8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8F2F202B-12F3-13F9-C227-8993EAB71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>
                <a:latin typeface="Calibri"/>
                <a:ea typeface="Calibri"/>
                <a:cs typeface="Calibri"/>
              </a:rPr>
              <a:t>6.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>
                <a:latin typeface="Calibri"/>
                <a:ea typeface="Calibri"/>
                <a:cs typeface="Calibri"/>
              </a:rPr>
              <a:t> Tee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013DAF-77DB-2F28-0B5F-7CCB9F801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363" y="1016000"/>
            <a:ext cx="2959075" cy="508000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261EC3-4448-2CDD-33E0-3D3471E4E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20757" y="2918104"/>
            <a:ext cx="5256522" cy="459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4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845B23-32EE-4807-BBBA-70AA5839BF6C}"/>
</file>

<file path=customXml/itemProps2.xml><?xml version="1.0" encoding="utf-8"?>
<ds:datastoreItem xmlns:ds="http://schemas.openxmlformats.org/officeDocument/2006/customXml" ds:itemID="{05839F5F-32F5-4B35-8937-592B1E2B845E}"/>
</file>

<file path=customXml/itemProps3.xml><?xml version="1.0" encoding="utf-8"?>
<ds:datastoreItem xmlns:ds="http://schemas.openxmlformats.org/officeDocument/2006/customXml" ds:itemID="{B227E5D3-7E09-4541-BE20-E679E5BE48FC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Office-teema</vt:lpstr>
      <vt:lpstr>   Hakeminen varhaiskasvatukseen eVakassa </vt:lpstr>
      <vt:lpstr>PowerPoint Presentation</vt:lpstr>
      <vt:lpstr>PowerPoint Presentation</vt:lpstr>
      <vt:lpstr>Kirjaudu eVakaan vahvan tunnistautumisen kautta </vt:lpstr>
      <vt:lpstr>2. Napauta Valikko</vt:lpstr>
      <vt:lpstr>3. Napauta Hakemukset</vt:lpstr>
      <vt:lpstr>4. Napauta Uusi hakemus</vt:lpstr>
      <vt:lpstr>5. Valitse Varhaiskasvatus- ja palvelusetelihakemus</vt:lpstr>
      <vt:lpstr>6. Napauta Tee hakemus</vt:lpstr>
      <vt:lpstr>7. Täytä hakemus tarvittavilla tiedoilla</vt:lpstr>
      <vt:lpstr>8. Napauta Tarkista hakemus</vt:lpstr>
      <vt:lpstr>9. Tarkista hakemuksen tiedot ja napauta sivun alalaidassa Olen tarkistanut hakemuksen tiedot oikeiksi</vt:lpstr>
      <vt:lpstr>10. Napauta Lähetä hakemus</vt:lpstr>
      <vt:lpstr>Voit tarkastella hakemusta ja sen tilaa eVakassa. Halutessasi voit tehdä muutoksia niin kauan kuin hakemusta ei olla otettu käsittelyyn.</vt:lpstr>
      <vt:lpstr>1. Kun hakemus on käsitelty, se tulee huoltajan vahvistettavaksi. Voit siirtyä hyväksymään tai hylkäämään hakemuksen napauttamalla  Valikko </vt:lpstr>
      <vt:lpstr>2. Valitse Päätökset </vt:lpstr>
      <vt:lpstr>3. Napauta Siirry vastaamaan </vt:lpstr>
      <vt:lpstr>4. Päätöksessä ilmoitettu paikka / ilmoitetut paikat tulee joko hyväksyätai hylätä välittömästi, viimeistään kahden viikon kuluessa päätöksen saapumisesta. </vt:lpstr>
      <vt:lpstr>5. Napauta Lähetä vastaus päätökseen </vt:lpstr>
      <vt:lpstr>Lisätietoja ja tukea saat tarvittaessa osoitteesta: palveluohjaus@kauniainen.fi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13</cp:revision>
  <dcterms:created xsi:type="dcterms:W3CDTF">2026-03-19T13:22:22Z</dcterms:created>
  <dcterms:modified xsi:type="dcterms:W3CDTF">2026-04-21T07:35:33Z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