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ppt/slideLayouts/slideLayout1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slides/slide4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slides/slide8.xml" ContentType="application/vnd.openxmlformats-officedocument.presentationml.slide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slides/slide9.xml" ContentType="application/vnd.openxmlformats-officedocument.presentationml.slide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ink/ink15.xml" ContentType="application/inkml+xml"/>
  <Override PartName="/ppt/ink/ink16.xml" ContentType="application/inkml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18" r:id="rId3"/>
    <p:sldId id="351" r:id="rId4"/>
    <p:sldId id="339" r:id="rId5"/>
    <p:sldId id="347" r:id="rId6"/>
    <p:sldId id="348" r:id="rId7"/>
    <p:sldId id="349" r:id="rId8"/>
    <p:sldId id="350" r:id="rId9"/>
    <p:sldId id="352" r:id="rId10"/>
    <p:sldId id="353" r:id="rId11"/>
    <p:sldId id="354" r:id="rId12"/>
    <p:sldId id="355" r:id="rId13"/>
    <p:sldId id="358" r:id="rId14"/>
    <p:sldId id="360" r:id="rId15"/>
    <p:sldId id="361" r:id="rId16"/>
    <p:sldId id="363" r:id="rId17"/>
    <p:sldId id="322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3192"/>
    <a:srgbClr val="F5F5F5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6D3A61-7D81-FB52-239C-784F2840CACC}" v="5" dt="2026-04-20T12:18:36.802"/>
    <p1510:client id="{CB56EC9A-BD97-B720-28D2-29CD629A305B}" v="63" dt="2026-04-21T07:20:00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Relationship Id="rId27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o Myöhänen" userId="S::aino.myohanen@kauniainen.fi::822ed1be-cef7-4c5c-aa4d-8772b062b84c" providerId="AD" clId="Web-{9944F7EA-7C2C-CCA7-0BBA-575CB5DEF2AD}"/>
    <pc:docChg chg="addSld delSld">
      <pc:chgData name="Aino Myöhänen" userId="S::aino.myohanen@kauniainen.fi::822ed1be-cef7-4c5c-aa4d-8772b062b84c" providerId="AD" clId="Web-{9944F7EA-7C2C-CCA7-0BBA-575CB5DEF2AD}" dt="2026-03-24T10:00:28.380" v="1"/>
      <pc:docMkLst>
        <pc:docMk/>
      </pc:docMkLst>
    </pc:docChg>
  </pc:docChgLst>
  <pc:docChgLst>
    <pc:chgData name="Aino Myöhänen" userId="S::aino.myohanen@kauniainen.fi::822ed1be-cef7-4c5c-aa4d-8772b062b84c" providerId="AD" clId="Web-{DB7B4863-5A8C-34EB-E520-44F212680452}"/>
    <pc:docChg chg="modSld">
      <pc:chgData name="Aino Myöhänen" userId="S::aino.myohanen@kauniainen.fi::822ed1be-cef7-4c5c-aa4d-8772b062b84c" providerId="AD" clId="Web-{DB7B4863-5A8C-34EB-E520-44F212680452}" dt="2026-03-26T11:03:27.697" v="157" actId="20577"/>
      <pc:docMkLst>
        <pc:docMk/>
      </pc:docMkLst>
      <pc:sldChg chg="delSp modSp">
        <pc:chgData name="Aino Myöhänen" userId="S::aino.myohanen@kauniainen.fi::822ed1be-cef7-4c5c-aa4d-8772b062b84c" providerId="AD" clId="Web-{DB7B4863-5A8C-34EB-E520-44F212680452}" dt="2026-03-26T11:03:27.697" v="157" actId="20577"/>
        <pc:sldMkLst>
          <pc:docMk/>
          <pc:sldMk cId="3252222778" sldId="318"/>
        </pc:sldMkLst>
        <pc:spChg chg="mod">
          <ac:chgData name="Aino Myöhänen" userId="S::aino.myohanen@kauniainen.fi::822ed1be-cef7-4c5c-aa4d-8772b062b84c" providerId="AD" clId="Web-{DB7B4863-5A8C-34EB-E520-44F212680452}" dt="2026-03-26T11:03:27.697" v="157" actId="20577"/>
          <ac:spMkLst>
            <pc:docMk/>
            <pc:sldMk cId="3252222778" sldId="318"/>
            <ac:spMk id="4" creationId="{4638A81D-9E21-30AE-A291-ED1E9B314896}"/>
          </ac:spMkLst>
        </pc:spChg>
      </pc:sldChg>
      <pc:sldChg chg="delSp modSp">
        <pc:chgData name="Aino Myöhänen" userId="S::aino.myohanen@kauniainen.fi::822ed1be-cef7-4c5c-aa4d-8772b062b84c" providerId="AD" clId="Web-{DB7B4863-5A8C-34EB-E520-44F212680452}" dt="2026-03-26T09:57:37.194" v="97" actId="1076"/>
        <pc:sldMkLst>
          <pc:docMk/>
          <pc:sldMk cId="850787464" sldId="325"/>
        </pc:sldMkLst>
        <pc:spChg chg="mod">
          <ac:chgData name="Aino Myöhänen" userId="S::aino.myohanen@kauniainen.fi::822ed1be-cef7-4c5c-aa4d-8772b062b84c" providerId="AD" clId="Web-{DB7B4863-5A8C-34EB-E520-44F212680452}" dt="2026-03-26T09:57:37.194" v="97" actId="1076"/>
          <ac:spMkLst>
            <pc:docMk/>
            <pc:sldMk cId="850787464" sldId="325"/>
            <ac:spMk id="4" creationId="{15F2F663-2ED7-9636-1D48-66E25A38C4C8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8:31.475" v="103" actId="20577"/>
        <pc:sldMkLst>
          <pc:docMk/>
          <pc:sldMk cId="1329322861" sldId="347"/>
        </pc:sldMkLst>
        <pc:spChg chg="mod">
          <ac:chgData name="Aino Myöhänen" userId="S::aino.myohanen@kauniainen.fi::822ed1be-cef7-4c5c-aa4d-8772b062b84c" providerId="AD" clId="Web-{DB7B4863-5A8C-34EB-E520-44F212680452}" dt="2026-03-26T09:58:31.475" v="103" actId="20577"/>
          <ac:spMkLst>
            <pc:docMk/>
            <pc:sldMk cId="1329322861" sldId="347"/>
            <ac:spMk id="7" creationId="{94BEBA77-5E17-E001-60FF-7EB7288F6BA3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8:35.897" v="104" actId="20577"/>
        <pc:sldMkLst>
          <pc:docMk/>
          <pc:sldMk cId="1036794678" sldId="348"/>
        </pc:sldMkLst>
        <pc:spChg chg="mod">
          <ac:chgData name="Aino Myöhänen" userId="S::aino.myohanen@kauniainen.fi::822ed1be-cef7-4c5c-aa4d-8772b062b84c" providerId="AD" clId="Web-{DB7B4863-5A8C-34EB-E520-44F212680452}" dt="2026-03-26T09:58:35.897" v="104" actId="20577"/>
          <ac:spMkLst>
            <pc:docMk/>
            <pc:sldMk cId="1036794678" sldId="348"/>
            <ac:spMk id="7" creationId="{66ECF141-274E-5109-8F71-34461CD2903C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8:42.975" v="105" actId="20577"/>
        <pc:sldMkLst>
          <pc:docMk/>
          <pc:sldMk cId="936074772" sldId="349"/>
        </pc:sldMkLst>
        <pc:spChg chg="mod">
          <ac:chgData name="Aino Myöhänen" userId="S::aino.myohanen@kauniainen.fi::822ed1be-cef7-4c5c-aa4d-8772b062b84c" providerId="AD" clId="Web-{DB7B4863-5A8C-34EB-E520-44F212680452}" dt="2026-03-26T09:58:42.975" v="105" actId="20577"/>
          <ac:spMkLst>
            <pc:docMk/>
            <pc:sldMk cId="936074772" sldId="349"/>
            <ac:spMk id="7" creationId="{638B3FBB-0BAB-0B65-145E-FA5AE2E5242C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8:46.444" v="106" actId="20577"/>
        <pc:sldMkLst>
          <pc:docMk/>
          <pc:sldMk cId="2546606265" sldId="350"/>
        </pc:sldMkLst>
        <pc:spChg chg="mod">
          <ac:chgData name="Aino Myöhänen" userId="S::aino.myohanen@kauniainen.fi::822ed1be-cef7-4c5c-aa4d-8772b062b84c" providerId="AD" clId="Web-{DB7B4863-5A8C-34EB-E520-44F212680452}" dt="2026-03-26T09:58:46.444" v="106" actId="20577"/>
          <ac:spMkLst>
            <pc:docMk/>
            <pc:sldMk cId="2546606265" sldId="350"/>
            <ac:spMk id="7" creationId="{4A89D487-DFD2-8F5E-139D-B648388A5E3A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7:12.163" v="91" actId="20577"/>
        <pc:sldMkLst>
          <pc:docMk/>
          <pc:sldMk cId="115703694" sldId="351"/>
        </pc:sldMkLst>
        <pc:spChg chg="mod">
          <ac:chgData name="Aino Myöhänen" userId="S::aino.myohanen@kauniainen.fi::822ed1be-cef7-4c5c-aa4d-8772b062b84c" providerId="AD" clId="Web-{DB7B4863-5A8C-34EB-E520-44F212680452}" dt="2026-03-26T09:57:12.163" v="91" actId="20577"/>
          <ac:spMkLst>
            <pc:docMk/>
            <pc:sldMk cId="115703694" sldId="351"/>
            <ac:spMk id="4" creationId="{7C920226-7C63-CB91-D98A-B7FDD6335DFF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8:53.413" v="107" actId="20577"/>
        <pc:sldMkLst>
          <pc:docMk/>
          <pc:sldMk cId="3103566271" sldId="352"/>
        </pc:sldMkLst>
        <pc:spChg chg="mod">
          <ac:chgData name="Aino Myöhänen" userId="S::aino.myohanen@kauniainen.fi::822ed1be-cef7-4c5c-aa4d-8772b062b84c" providerId="AD" clId="Web-{DB7B4863-5A8C-34EB-E520-44F212680452}" dt="2026-03-26T09:58:53.413" v="107" actId="20577"/>
          <ac:spMkLst>
            <pc:docMk/>
            <pc:sldMk cId="3103566271" sldId="352"/>
            <ac:spMk id="7" creationId="{415C6521-6DB7-65AF-E03E-60ECB45E0E8E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9:01.397" v="110" actId="20577"/>
        <pc:sldMkLst>
          <pc:docMk/>
          <pc:sldMk cId="932673028" sldId="353"/>
        </pc:sldMkLst>
        <pc:spChg chg="mod">
          <ac:chgData name="Aino Myöhänen" userId="S::aino.myohanen@kauniainen.fi::822ed1be-cef7-4c5c-aa4d-8772b062b84c" providerId="AD" clId="Web-{DB7B4863-5A8C-34EB-E520-44F212680452}" dt="2026-03-26T09:59:01.397" v="110" actId="20577"/>
          <ac:spMkLst>
            <pc:docMk/>
            <pc:sldMk cId="932673028" sldId="353"/>
            <ac:spMk id="7" creationId="{7FE09CA3-DCF7-E176-0339-0E0742FAD19F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09:59:05.256" v="111" actId="20577"/>
        <pc:sldMkLst>
          <pc:docMk/>
          <pc:sldMk cId="777380588" sldId="354"/>
        </pc:sldMkLst>
        <pc:spChg chg="mod">
          <ac:chgData name="Aino Myöhänen" userId="S::aino.myohanen@kauniainen.fi::822ed1be-cef7-4c5c-aa4d-8772b062b84c" providerId="AD" clId="Web-{DB7B4863-5A8C-34EB-E520-44F212680452}" dt="2026-03-26T09:59:05.256" v="111" actId="20577"/>
          <ac:spMkLst>
            <pc:docMk/>
            <pc:sldMk cId="777380588" sldId="354"/>
            <ac:spMk id="7" creationId="{88D857BF-84EF-BAD3-8894-4364E9A57491}"/>
          </ac:spMkLst>
        </pc:spChg>
      </pc:sldChg>
      <pc:sldChg chg="modSp">
        <pc:chgData name="Aino Myöhänen" userId="S::aino.myohanen@kauniainen.fi::822ed1be-cef7-4c5c-aa4d-8772b062b84c" providerId="AD" clId="Web-{DB7B4863-5A8C-34EB-E520-44F212680452}" dt="2026-03-26T10:02:31.989" v="151" actId="1076"/>
        <pc:sldMkLst>
          <pc:docMk/>
          <pc:sldMk cId="3828619212" sldId="355"/>
        </pc:sldMkLst>
        <pc:spChg chg="mod">
          <ac:chgData name="Aino Myöhänen" userId="S::aino.myohanen@kauniainen.fi::822ed1be-cef7-4c5c-aa4d-8772b062b84c" providerId="AD" clId="Web-{DB7B4863-5A8C-34EB-E520-44F212680452}" dt="2026-03-26T09:59:51.600" v="120" actId="20577"/>
          <ac:spMkLst>
            <pc:docMk/>
            <pc:sldMk cId="3828619212" sldId="355"/>
            <ac:spMk id="7" creationId="{59667F4B-6024-B27A-0498-DCC809D53678}"/>
          </ac:spMkLst>
        </pc:spChg>
        <pc:picChg chg="mod">
          <ac:chgData name="Aino Myöhänen" userId="S::aino.myohanen@kauniainen.fi::822ed1be-cef7-4c5c-aa4d-8772b062b84c" providerId="AD" clId="Web-{DB7B4863-5A8C-34EB-E520-44F212680452}" dt="2026-03-26T10:02:31.989" v="151" actId="1076"/>
          <ac:picMkLst>
            <pc:docMk/>
            <pc:sldMk cId="3828619212" sldId="355"/>
            <ac:picMk id="4" creationId="{016E8165-2EE2-15D5-C72C-7119EAA86869}"/>
          </ac:picMkLst>
        </pc:picChg>
      </pc:sldChg>
      <pc:sldChg chg="modSp">
        <pc:chgData name="Aino Myöhänen" userId="S::aino.myohanen@kauniainen.fi::822ed1be-cef7-4c5c-aa4d-8772b062b84c" providerId="AD" clId="Web-{DB7B4863-5A8C-34EB-E520-44F212680452}" dt="2026-03-26T10:01:13.240" v="135" actId="1076"/>
        <pc:sldMkLst>
          <pc:docMk/>
          <pc:sldMk cId="3412537279" sldId="358"/>
        </pc:sldMkLst>
        <pc:spChg chg="mod">
          <ac:chgData name="Aino Myöhänen" userId="S::aino.myohanen@kauniainen.fi::822ed1be-cef7-4c5c-aa4d-8772b062b84c" providerId="AD" clId="Web-{DB7B4863-5A8C-34EB-E520-44F212680452}" dt="2026-03-26T10:01:04.178" v="133" actId="20577"/>
          <ac:spMkLst>
            <pc:docMk/>
            <pc:sldMk cId="3412537279" sldId="358"/>
            <ac:spMk id="7" creationId="{9C9D58F7-A666-7628-DD5C-E7AF72341CC0}"/>
          </ac:spMkLst>
        </pc:spChg>
        <pc:grpChg chg="mod">
          <ac:chgData name="Aino Myöhänen" userId="S::aino.myohanen@kauniainen.fi::822ed1be-cef7-4c5c-aa4d-8772b062b84c" providerId="AD" clId="Web-{DB7B4863-5A8C-34EB-E520-44F212680452}" dt="2026-03-26T10:01:13.240" v="135" actId="1076"/>
          <ac:grpSpMkLst>
            <pc:docMk/>
            <pc:sldMk cId="3412537279" sldId="358"/>
            <ac:grpSpMk id="3" creationId="{4B29D7AC-B9A3-11D7-06D1-0A434044AA7A}"/>
          </ac:grpSpMkLst>
        </pc:grpChg>
      </pc:sldChg>
      <pc:sldChg chg="modSp">
        <pc:chgData name="Aino Myöhänen" userId="S::aino.myohanen@kauniainen.fi::822ed1be-cef7-4c5c-aa4d-8772b062b84c" providerId="AD" clId="Web-{DB7B4863-5A8C-34EB-E520-44F212680452}" dt="2026-03-26T10:01:25.240" v="139" actId="1076"/>
        <pc:sldMkLst>
          <pc:docMk/>
          <pc:sldMk cId="412307299" sldId="360"/>
        </pc:sldMkLst>
        <pc:spChg chg="mod">
          <ac:chgData name="Aino Myöhänen" userId="S::aino.myohanen@kauniainen.fi::822ed1be-cef7-4c5c-aa4d-8772b062b84c" providerId="AD" clId="Web-{DB7B4863-5A8C-34EB-E520-44F212680452}" dt="2026-03-26T10:01:17.475" v="137" actId="20577"/>
          <ac:spMkLst>
            <pc:docMk/>
            <pc:sldMk cId="412307299" sldId="360"/>
            <ac:spMk id="7" creationId="{50B541DF-B7A6-411B-EE46-63627615E9E0}"/>
          </ac:spMkLst>
        </pc:spChg>
        <pc:picChg chg="mod">
          <ac:chgData name="Aino Myöhänen" userId="S::aino.myohanen@kauniainen.fi::822ed1be-cef7-4c5c-aa4d-8772b062b84c" providerId="AD" clId="Web-{DB7B4863-5A8C-34EB-E520-44F212680452}" dt="2026-03-26T10:01:25.240" v="139" actId="1076"/>
          <ac:picMkLst>
            <pc:docMk/>
            <pc:sldMk cId="412307299" sldId="360"/>
            <ac:picMk id="3" creationId="{6D8C960F-C231-3561-630A-DAF7432E652B}"/>
          </ac:picMkLst>
        </pc:picChg>
      </pc:sldChg>
      <pc:sldChg chg="addSp modSp">
        <pc:chgData name="Aino Myöhänen" userId="S::aino.myohanen@kauniainen.fi::822ed1be-cef7-4c5c-aa4d-8772b062b84c" providerId="AD" clId="Web-{DB7B4863-5A8C-34EB-E520-44F212680452}" dt="2026-03-26T10:01:59.943" v="145" actId="1076"/>
        <pc:sldMkLst>
          <pc:docMk/>
          <pc:sldMk cId="405404764" sldId="361"/>
        </pc:sldMkLst>
        <pc:spChg chg="mod">
          <ac:chgData name="Aino Myöhänen" userId="S::aino.myohanen@kauniainen.fi::822ed1be-cef7-4c5c-aa4d-8772b062b84c" providerId="AD" clId="Web-{DB7B4863-5A8C-34EB-E520-44F212680452}" dt="2026-03-26T10:01:39.099" v="140" actId="20577"/>
          <ac:spMkLst>
            <pc:docMk/>
            <pc:sldMk cId="405404764" sldId="361"/>
            <ac:spMk id="7" creationId="{21F1BEC9-BC39-952F-A7C1-DBBFAB47B6E6}"/>
          </ac:spMkLst>
        </pc:spChg>
        <pc:grpChg chg="add mod">
          <ac:chgData name="Aino Myöhänen" userId="S::aino.myohanen@kauniainen.fi::822ed1be-cef7-4c5c-aa4d-8772b062b84c" providerId="AD" clId="Web-{DB7B4863-5A8C-34EB-E520-44F212680452}" dt="2026-03-26T10:01:59.943" v="145" actId="1076"/>
          <ac:grpSpMkLst>
            <pc:docMk/>
            <pc:sldMk cId="405404764" sldId="361"/>
            <ac:grpSpMk id="3" creationId="{A8963D58-D75E-CE76-F3F5-6753537CD2BC}"/>
          </ac:grpSpMkLst>
        </pc:grpChg>
        <pc:picChg chg="mod">
          <ac:chgData name="Aino Myöhänen" userId="S::aino.myohanen@kauniainen.fi::822ed1be-cef7-4c5c-aa4d-8772b062b84c" providerId="AD" clId="Web-{DB7B4863-5A8C-34EB-E520-44F212680452}" dt="2026-03-26T10:01:45.006" v="142" actId="14100"/>
          <ac:picMkLst>
            <pc:docMk/>
            <pc:sldMk cId="405404764" sldId="361"/>
            <ac:picMk id="2" creationId="{44E964CD-0270-4F0C-E597-36A54280E9B1}"/>
          </ac:picMkLst>
        </pc:picChg>
      </pc:sldChg>
      <pc:sldChg chg="modSp">
        <pc:chgData name="Aino Myöhänen" userId="S::aino.myohanen@kauniainen.fi::822ed1be-cef7-4c5c-aa4d-8772b062b84c" providerId="AD" clId="Web-{DB7B4863-5A8C-34EB-E520-44F212680452}" dt="2026-03-26T10:02:21.645" v="150" actId="1076"/>
        <pc:sldMkLst>
          <pc:docMk/>
          <pc:sldMk cId="3269971690" sldId="363"/>
        </pc:sldMkLst>
        <pc:spChg chg="mod">
          <ac:chgData name="Aino Myöhänen" userId="S::aino.myohanen@kauniainen.fi::822ed1be-cef7-4c5c-aa4d-8772b062b84c" providerId="AD" clId="Web-{DB7B4863-5A8C-34EB-E520-44F212680452}" dt="2026-03-26T10:02:21.645" v="150" actId="1076"/>
          <ac:spMkLst>
            <pc:docMk/>
            <pc:sldMk cId="3269971690" sldId="363"/>
            <ac:spMk id="7" creationId="{121572A9-0EF6-5ABF-9C3B-B49B9E21FEDA}"/>
          </ac:spMkLst>
        </pc:spChg>
      </pc:sldChg>
    </pc:docChg>
  </pc:docChgLst>
  <pc:docChgLst>
    <pc:chgData name="Aino Myöhänen" userId="S::aino.myohanen@kauniainen.fi::822ed1be-cef7-4c5c-aa4d-8772b062b84c" providerId="AD" clId="Web-{53EEBFF7-24D4-0F41-59D1-F13A131FCA2D}"/>
    <pc:docChg chg="modSld">
      <pc:chgData name="Aino Myöhänen" userId="S::aino.myohanen@kauniainen.fi::822ed1be-cef7-4c5c-aa4d-8772b062b84c" providerId="AD" clId="Web-{53EEBFF7-24D4-0F41-59D1-F13A131FCA2D}" dt="2026-04-09T10:22:45.898" v="2" actId="1076"/>
      <pc:docMkLst>
        <pc:docMk/>
      </pc:docMkLst>
      <pc:sldChg chg="modSp">
        <pc:chgData name="Aino Myöhänen" userId="S::aino.myohanen@kauniainen.fi::822ed1be-cef7-4c5c-aa4d-8772b062b84c" providerId="AD" clId="Web-{53EEBFF7-24D4-0F41-59D1-F13A131FCA2D}" dt="2026-04-09T10:22:45.898" v="2" actId="1076"/>
        <pc:sldMkLst>
          <pc:docMk/>
          <pc:sldMk cId="3252222778" sldId="318"/>
        </pc:sldMkLst>
        <pc:spChg chg="mod">
          <ac:chgData name="Aino Myöhänen" userId="S::aino.myohanen@kauniainen.fi::822ed1be-cef7-4c5c-aa4d-8772b062b84c" providerId="AD" clId="Web-{53EEBFF7-24D4-0F41-59D1-F13A131FCA2D}" dt="2026-04-09T10:22:45.898" v="2" actId="1076"/>
          <ac:spMkLst>
            <pc:docMk/>
            <pc:sldMk cId="3252222778" sldId="318"/>
            <ac:spMk id="4" creationId="{4638A81D-9E21-30AE-A291-ED1E9B314896}"/>
          </ac:spMkLst>
        </pc:spChg>
      </pc:sldChg>
    </pc:docChg>
  </pc:docChgLst>
  <pc:docChgLst>
    <pc:chgData name="Aino Myöhänen" userId="S::aino.myohanen@kauniainen.fi::822ed1be-cef7-4c5c-aa4d-8772b062b84c" providerId="AD" clId="Web-{A66D3A61-7D81-FB52-239C-784F2840CACC}"/>
    <pc:docChg chg="modSld">
      <pc:chgData name="Aino Myöhänen" userId="S::aino.myohanen@kauniainen.fi::822ed1be-cef7-4c5c-aa4d-8772b062b84c" providerId="AD" clId="Web-{A66D3A61-7D81-FB52-239C-784F2840CACC}" dt="2026-04-20T12:18:36.802" v="4" actId="20577"/>
      <pc:docMkLst>
        <pc:docMk/>
      </pc:docMkLst>
      <pc:sldChg chg="modSp">
        <pc:chgData name="Aino Myöhänen" userId="S::aino.myohanen@kauniainen.fi::822ed1be-cef7-4c5c-aa4d-8772b062b84c" providerId="AD" clId="Web-{A66D3A61-7D81-FB52-239C-784F2840CACC}" dt="2026-04-20T12:18:36.802" v="4" actId="20577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A66D3A61-7D81-FB52-239C-784F2840CACC}" dt="2026-04-20T12:18:36.802" v="4" actId="20577"/>
          <ac:spMkLst>
            <pc:docMk/>
            <pc:sldMk cId="599015807" sldId="322"/>
            <ac:spMk id="2" creationId="{D5C573B1-ECD7-1D3E-A5C1-CDE8774E5C63}"/>
          </ac:spMkLst>
        </pc:spChg>
      </pc:sldChg>
    </pc:docChg>
  </pc:docChgLst>
  <pc:docChgLst>
    <pc:chgData name="Aino Myöhänen" userId="S::aino.myohanen@kauniainen.fi::822ed1be-cef7-4c5c-aa4d-8772b062b84c" providerId="AD" clId="Web-{CB56EC9A-BD97-B720-28D2-29CD629A305B}"/>
    <pc:docChg chg="addSld delSld modSld">
      <pc:chgData name="Aino Myöhänen" userId="S::aino.myohanen@kauniainen.fi::822ed1be-cef7-4c5c-aa4d-8772b062b84c" providerId="AD" clId="Web-{CB56EC9A-BD97-B720-28D2-29CD629A305B}" dt="2026-04-21T07:20:00.371" v="60" actId="14100"/>
      <pc:docMkLst>
        <pc:docMk/>
      </pc:docMkLst>
      <pc:sldChg chg="modSp">
        <pc:chgData name="Aino Myöhänen" userId="S::aino.myohanen@kauniainen.fi::822ed1be-cef7-4c5c-aa4d-8772b062b84c" providerId="AD" clId="Web-{CB56EC9A-BD97-B720-28D2-29CD629A305B}" dt="2026-04-21T07:17:37.231" v="57" actId="1076"/>
        <pc:sldMkLst>
          <pc:docMk/>
          <pc:sldMk cId="599015807" sldId="322"/>
        </pc:sldMkLst>
        <pc:spChg chg="mod">
          <ac:chgData name="Aino Myöhänen" userId="S::aino.myohanen@kauniainen.fi::822ed1be-cef7-4c5c-aa4d-8772b062b84c" providerId="AD" clId="Web-{CB56EC9A-BD97-B720-28D2-29CD629A305B}" dt="2026-04-21T07:17:37.231" v="57" actId="1076"/>
          <ac:spMkLst>
            <pc:docMk/>
            <pc:sldMk cId="599015807" sldId="322"/>
            <ac:spMk id="2" creationId="{D5C573B1-ECD7-1D3E-A5C1-CDE8774E5C63}"/>
          </ac:spMkLst>
        </pc:spChg>
      </pc:sldChg>
      <pc:sldChg chg="add">
        <pc:chgData name="Aino Myöhänen" userId="S::aino.myohanen@kauniainen.fi::822ed1be-cef7-4c5c-aa4d-8772b062b84c" providerId="AD" clId="Web-{CB56EC9A-BD97-B720-28D2-29CD629A305B}" dt="2026-04-21T07:14:23.684" v="2"/>
        <pc:sldMkLst>
          <pc:docMk/>
          <pc:sldMk cId="3617633490" sldId="339"/>
        </pc:sldMkLst>
      </pc:sldChg>
      <pc:sldChg chg="delSp modSp del">
        <pc:chgData name="Aino Myöhänen" userId="S::aino.myohanen@kauniainen.fi::822ed1be-cef7-4c5c-aa4d-8772b062b84c" providerId="AD" clId="Web-{CB56EC9A-BD97-B720-28D2-29CD629A305B}" dt="2026-04-21T07:14:25.841" v="3"/>
        <pc:sldMkLst>
          <pc:docMk/>
          <pc:sldMk cId="3939895201" sldId="346"/>
        </pc:sldMkLst>
        <pc:spChg chg="del mod topLvl">
          <ac:chgData name="Aino Myöhänen" userId="S::aino.myohanen@kauniainen.fi::822ed1be-cef7-4c5c-aa4d-8772b062b84c" providerId="AD" clId="Web-{CB56EC9A-BD97-B720-28D2-29CD629A305B}" dt="2026-04-21T07:14:00.919" v="1"/>
          <ac:spMkLst>
            <pc:docMk/>
            <pc:sldMk cId="3939895201" sldId="346"/>
            <ac:spMk id="9" creationId="{800EF3FC-E189-89A6-CE38-7E942EE6E40D}"/>
          </ac:spMkLst>
        </pc:spChg>
        <pc:grpChg chg="del">
          <ac:chgData name="Aino Myöhänen" userId="S::aino.myohanen@kauniainen.fi::822ed1be-cef7-4c5c-aa4d-8772b062b84c" providerId="AD" clId="Web-{CB56EC9A-BD97-B720-28D2-29CD629A305B}" dt="2026-04-21T07:14:00.919" v="1"/>
          <ac:grpSpMkLst>
            <pc:docMk/>
            <pc:sldMk cId="3939895201" sldId="346"/>
            <ac:grpSpMk id="10" creationId="{C71CB5BA-4D34-9406-6257-CC65E2392AAA}"/>
          </ac:grpSpMkLst>
        </pc:grpChg>
        <pc:picChg chg="topLvl">
          <ac:chgData name="Aino Myöhänen" userId="S::aino.myohanen@kauniainen.fi::822ed1be-cef7-4c5c-aa4d-8772b062b84c" providerId="AD" clId="Web-{CB56EC9A-BD97-B720-28D2-29CD629A305B}" dt="2026-04-21T07:14:00.919" v="1"/>
          <ac:picMkLst>
            <pc:docMk/>
            <pc:sldMk cId="3939895201" sldId="346"/>
            <ac:picMk id="8" creationId="{8A1C5601-0527-C9E2-FDFD-8774A00C23DE}"/>
          </ac:picMkLst>
        </pc:picChg>
      </pc:sldChg>
      <pc:sldChg chg="add del">
        <pc:chgData name="Aino Myöhänen" userId="S::aino.myohanen@kauniainen.fi::822ed1be-cef7-4c5c-aa4d-8772b062b84c" providerId="AD" clId="Web-{CB56EC9A-BD97-B720-28D2-29CD629A305B}" dt="2026-04-21T07:15:12.700" v="8"/>
        <pc:sldMkLst>
          <pc:docMk/>
          <pc:sldMk cId="1729484249" sldId="357"/>
        </pc:sldMkLst>
      </pc:sldChg>
      <pc:sldChg chg="modSp">
        <pc:chgData name="Aino Myöhänen" userId="S::aino.myohanen@kauniainen.fi::822ed1be-cef7-4c5c-aa4d-8772b062b84c" providerId="AD" clId="Web-{CB56EC9A-BD97-B720-28D2-29CD629A305B}" dt="2026-04-21T07:20:00.371" v="60" actId="14100"/>
        <pc:sldMkLst>
          <pc:docMk/>
          <pc:sldMk cId="3412537279" sldId="358"/>
        </pc:sldMkLst>
        <pc:spChg chg="mod">
          <ac:chgData name="Aino Myöhänen" userId="S::aino.myohanen@kauniainen.fi::822ed1be-cef7-4c5c-aa4d-8772b062b84c" providerId="AD" clId="Web-{CB56EC9A-BD97-B720-28D2-29CD629A305B}" dt="2026-04-21T07:20:00.371" v="60" actId="14100"/>
          <ac:spMkLst>
            <pc:docMk/>
            <pc:sldMk cId="3412537279" sldId="358"/>
            <ac:spMk id="7" creationId="{9C9D58F7-A666-7628-DD5C-E7AF72341CC0}"/>
          </ac:spMkLst>
        </pc:spChg>
      </pc:sldChg>
      <pc:sldChg chg="modSp">
        <pc:chgData name="Aino Myöhänen" userId="S::aino.myohanen@kauniainen.fi::822ed1be-cef7-4c5c-aa4d-8772b062b84c" providerId="AD" clId="Web-{CB56EC9A-BD97-B720-28D2-29CD629A305B}" dt="2026-04-21T07:16:48.950" v="47" actId="20577"/>
        <pc:sldMkLst>
          <pc:docMk/>
          <pc:sldMk cId="412307299" sldId="360"/>
        </pc:sldMkLst>
        <pc:spChg chg="mod">
          <ac:chgData name="Aino Myöhänen" userId="S::aino.myohanen@kauniainen.fi::822ed1be-cef7-4c5c-aa4d-8772b062b84c" providerId="AD" clId="Web-{CB56EC9A-BD97-B720-28D2-29CD629A305B}" dt="2026-04-21T07:16:48.950" v="47" actId="20577"/>
          <ac:spMkLst>
            <pc:docMk/>
            <pc:sldMk cId="412307299" sldId="360"/>
            <ac:spMk id="7" creationId="{50B541DF-B7A6-411B-EE46-63627615E9E0}"/>
          </ac:spMkLst>
        </pc:spChg>
      </pc:sldChg>
      <pc:sldChg chg="modSp">
        <pc:chgData name="Aino Myöhänen" userId="S::aino.myohanen@kauniainen.fi::822ed1be-cef7-4c5c-aa4d-8772b062b84c" providerId="AD" clId="Web-{CB56EC9A-BD97-B720-28D2-29CD629A305B}" dt="2026-04-21T07:16:56.794" v="50" actId="20577"/>
        <pc:sldMkLst>
          <pc:docMk/>
          <pc:sldMk cId="405404764" sldId="361"/>
        </pc:sldMkLst>
        <pc:spChg chg="mod">
          <ac:chgData name="Aino Myöhänen" userId="S::aino.myohanen@kauniainen.fi::822ed1be-cef7-4c5c-aa4d-8772b062b84c" providerId="AD" clId="Web-{CB56EC9A-BD97-B720-28D2-29CD629A305B}" dt="2026-04-21T07:16:56.794" v="50" actId="20577"/>
          <ac:spMkLst>
            <pc:docMk/>
            <pc:sldMk cId="405404764" sldId="361"/>
            <ac:spMk id="7" creationId="{21F1BEC9-BC39-952F-A7C1-DBBFAB47B6E6}"/>
          </ac:spMkLst>
        </pc:spChg>
      </pc:sldChg>
      <pc:sldChg chg="modSp">
        <pc:chgData name="Aino Myöhänen" userId="S::aino.myohanen@kauniainen.fi::822ed1be-cef7-4c5c-aa4d-8772b062b84c" providerId="AD" clId="Web-{CB56EC9A-BD97-B720-28D2-29CD629A305B}" dt="2026-04-21T07:16:59.544" v="51" actId="20577"/>
        <pc:sldMkLst>
          <pc:docMk/>
          <pc:sldMk cId="3269971690" sldId="363"/>
        </pc:sldMkLst>
        <pc:spChg chg="mod">
          <ac:chgData name="Aino Myöhänen" userId="S::aino.myohanen@kauniainen.fi::822ed1be-cef7-4c5c-aa4d-8772b062b84c" providerId="AD" clId="Web-{CB56EC9A-BD97-B720-28D2-29CD629A305B}" dt="2026-04-21T07:16:59.544" v="51" actId="20577"/>
          <ac:spMkLst>
            <pc:docMk/>
            <pc:sldMk cId="3269971690" sldId="363"/>
            <ac:spMk id="7" creationId="{121572A9-0EF6-5ABF-9C3B-B49B9E21FEDA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3:00.25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14975 9596 16383 0 0,'0'0'0'0'0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54.8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21048 8565 16383 0 0,'-10'0'0'0'0,"-8"0"0"0"0,-11 0 0 0 0,-6-5 0 0 0,-7-7 0 0 0,-11-1 0 0 0,-1 1 0 0 0,-3-1 0 0 0,5 0 0 0 0,5-2 0 0 0,-8 2 0 0 0,-1 2 0 0 0,-1 4 0 0 0,0 3 0 0 0,0 2 0 0 0,-7 1 0 0 0,4 1 0 0 0,7 1 0 0 0,7-1 0 0 0,6 1 0 0 0,6-1 0 0 0,3 1 0 0 0,1-1 0 0 0,-8 0 0 0 0,-3 0 0 0 0,0 0 0 0 0,3 5 0 0 0,-3 2 0 0 0,-9-1 0 0 0,-2-1 0 0 0,-1 4 0 0 0,-1 0 0 0 0,2-2 0 0 0,1 4 0 0 0,-6-1 0 0 0,-4-2 0 0 0,-1-2 0 0 0,0 3 0 0 0,1 0 0 0 0,-5-2 0 0 0,-6 3 0 0 0,0 0 0 0 0,1 3 0 0 0,-2 0 0 0 0,2 2 0 0 0,3-1 0 0 0,7 2 0 0 0,5-2 0 0 0,2 2 0 0 0,4-2 0 0 0,7-4 0 0 0,5-2 0 0 0,4 1 0 0 0,3 0 0 0 0,-3-2 0 0 0,-7 3 0 0 0,-15-1 0 0 0,-14 4 0 0 0,-14-1 0 0 0,-4 8 0 0 0,-11 1 0 0 0,1-4 0 0 0,-3 0 0 0 0,6-2 0 0 0,9-4 0 0 0,9 1 0 0 0,-2-1 0 0 0,7-3 0 0 0,11-2 0 0 0,5 2 0 0 0,8 0 0 0 0,7-1 0 0 0,-4-2 0 0 0,-6 3 0 0 0,2 0 0 0 0,4-1 0 0 0,0-2 0 0 0,-3-1 0 0 0,-3 3 0 0 0,-3 0 0 0 0,3 0 0 0 0,5-2 0 0 0,6-2 0 0 0,-2-1 0 0 0,-7-1 0 0 0,-1-1 0 0 0,-2 0 0 0 0,-2 0 0 0 0,-2-6 0 0 0,-6-6 0 0 0,-3-6 0 0 0,-5 0 0 0 0,-1-12 0 0 0,-8-6 0 0 0,4 3 0 0 0,5 7 0 0 0,5 4 0 0 0,2 4 0 0 0,3 7 0 0 0,2 4 0 0 0,4 3 0 0 0,8 3 0 0 0,6-3 0 0 0,5-2 0 0 0,4 1 0 0 0,-4-4 0 0 0,-5-1 0 0 0,-1 2 0 0 0,-3 2 0 0 0,-5-3 0 0 0,-19-10 0 0 0,-7-1 0 0 0,-2-3 0 0 0,-2 2 0 0 0,-3 1 0 0 0,3 3 0 0 0,4 4 0 0 0,1 5 0 0 0,2-1 0 0 0,4 0 0 0 0,8 2 0 0 0,4 3 0 0 0,7 1 0 0 0,7-3 0 0 0,0-1 0 0 0,3 0 0 0 0,2 3 0 0 0,4 0 0 0 0,1 3 0 0 0,-4 0 0 0 0,0 0 0 0 0,-4-4 0 0 0,-1-1 0 0 0,3 0 0 0 0,-4 1 0 0 0,2-3 0 0 0,1-1 0 0 0,4 2 0 0 0,-3-4 0 0 0,0 1 0 0 0,1 1 0 0 0,3 3 0 0 0,1-3 0 0 0,2 1 0 0 0,1 1 0 0 0,-10-9 0 0 0,-2 0 0 0 0,-5 1 0 0 0,-4-1 0 0 0,2 2 0 0 0,4 4 0 0 0,-11-2 0 0 0,-5 1 0 0 0,-2 2 0 0 0,4 4 0 0 0,2-4 0 0 0,1 1 0 0 0,5 1 0 0 0,1 2 0 0 0,5-3 0 0 0,4 0 0 0 0,-1 1 0 0 0,2 1 0 0 0,-2-2 0 0 0,-9-1 0 0 0,-6 2 0 0 0,-8 2 0 0 0,-14 2 0 0 0,-12-4 0 0 0,-21-1 0 0 0,-12 2 0 0 0,0 1 0 0 0,-3 2 0 0 0,4 1 0 0 0,9 1 0 0 0,-2-5 0 0 0,4 0 0 0 0,12 0 0 0 0,11 1 0 0 0,8-3 0 0 0,6-1 0 0 0,6 2 0 0 0,11 1 0 0 0,9-2 0 0 0,-2-1 0 0 0,3 2 0 0 0,5-9 0 0 0,4 0 0 0 0,4 1 0 0 0,-2-1 0 0 0,1 2 0 0 0,-10 3 0 0 0,-6 4 0 0 0,-4-2 0 0 0,-3 0 0 0 0,-7 2 0 0 0,-1 3 0 0 0,0-4 0 0 0,-3-1 0 0 0,0 2 0 0 0,-8-3 0 0 0,-11 0 0 0 0,0 2 0 0 0,0 2 0 0 0,0 2 0 0 0,11 2 0 0 0,7 1 0 0 0,7 1 0 0 0,-1 1 0 0 0,6-1 0 0 0,2 1 0 0 0,7-1 0 0 0,1 0 0 0 0,-6 0 0 0 0,-3-5 0 0 0,-8-1 0 0 0,-1-1 0 0 0,-16 2 0 0 0,-2-3 0 0 0,-3-1 0 0 0,4-4 0 0 0,-8 1 0 0 0,-5-3 0 0 0,6 1 0 0 0,-8-12 0 0 0,3-1 0 0 0,8-2 0 0 0,9 5 0 0 0,3 6 0 0 0,10 1 0 0 0,10 4 0 0 0,5 3 0 0 0,7 4 0 0 0,0 3 0 0 0,-7-3 0 0 0,-10 0 0 0 0,0-5 0 0 0,1 0 0 0 0,-15 2 0 0 0,-4-3 0 0 0,1 1 0 0 0,4 2 0 0 0,-6 3 0 0 0,2-3 0 0 0,3 0 0 0 0,9 2 0 0 0,7 2 0 0 0,3-3 0 0 0,5 0 0 0 0,8 1 0 0 0,5 1 0 0 0,4 3 0 0 0,4 1 0 0 0,0 1 0 0 0,-3-9 0 0 0,-2-3 0 0 0,1 1 0 0 0,0 2 0 0 0,2 3 0 0 0,1 3 0 0 0,0 1 0 0 0,1 3 0 0 0,1 5 0 0 0,-5 2 0 0 0,-2-1 0 0 0,0 0 0 0 0,2-2 0 0 0,1-1 0 0 0,2-2 0 0 0,0 0 0 0 0,1-1 0 0 0,6 5 0 0 0,6 6 0 0 0,7 7 0 0 0,10-1 0 0 0,5 3 0 0 0,2 8 0 0 0,0 9 0 0 0,-1 8 0 0 0,-1 1 0 0 0,3 3 0 0 0,1 4 0 0 0,9 7 0 0 0,1 3 0 0 0,3 2 0 0 0,-2-6 0 0 0,-4-8 0 0 0,-5-7 0 0 0,-4-7 0 0 0,2 1 0 0 0,-1-1 0 0 0,9-2 0 0 0,2-2 0 0 0,2 4 0 0 0,-1 0 0 0 0,0 4 0 0 0,-3 0 0 0 0,1-2 0 0 0,-2-3 0 0 0,-4-2 0 0 0,-4-2 0 0 0,-3-2 0 0 0,-2-20 0 0 0,-2-28 0 0 0,0-35 0 0 0,-1-24 0 0 0,0-28 0 0 0,1-12 0 0 0,-1 4 0 0 0,1-4 0 0 0,0 9 0 0 0,0 12 0 0 0,0 17 0 0 0,0 18 0 0 0,0 13 0 0 0,0 6 0 0 0,0 4 0 0 0,0 4 0 0 0,0 3 0 0 0,0 12 0 0 0,5 28 0 0 0,1 24 0 0 0,6 20 0 0 0,-1 12 0 0 0,4 14 0 0 0,-1 15 0 0 0,-2 0 0 0 0,-4-10 0 0 0,-4 0 0 0 0,-1-4 0 0 0,-2-5 0 0 0,-1-11 0 0 0,-1-11 0 0 0,1-10 0 0 0,-1-7 0 0 0,1-4 0 0 0,-1-4 0 0 0,1 0 0 0 0,0-1 0 0 0,0 0 0 0 0,0 1 0 0 0,0 1 0 0 0,0-1 0 0 0,5-3 0 0 0,17-33 0 0 0,14-49 0 0 0,6-44 0 0 0,-3-46 0 0 0,-5-23 0 0 0,-2-7 0 0 0,-6-4 0 0 0,-4 14 0 0 0,-5 26 0 0 0,5 21 0 0 0,-1 27 0 0 0,-5 23 0 0 0,-5 19 0 0 0,-4 14 0 0 0,2 12 0 0 0,-1 16 0 0 0,-2 24 0 0 0,3 25 0 0 0,1 21 0 0 0,-3 19 0 0 0,-1 12 0 0 0,12-1 0 0 0,4 0 0 0 0,-2-5 0 0 0,-4-8 0 0 0,-6-2 0 0 0,-3 1 0 0 0,-4-3 0 0 0,-2 2 0 0 0,-1-3 0 0 0,-1-3 0 0 0,0-9 0 0 0,-5-5 0 0 0,-1-2 0 0 0,0-4 0 0 0,2-7 0 0 0,1-5 0 0 0,-3-10 0 0 0,-6-8 0 0 0,-11-9 0 0 0,-20-40 0 0 0,-14-41 0 0 0,-17-24 0 0 0,0-20 0 0 0,8-6 0 0 0,9-8 0 0 0,15 14 0 0 0,16 15 0 0 0,6 25 0 0 0,7 20 0 0 0,6 14 0 0 0,5 9 0 0 0,17 30 0 0 0,26 50 0 0 0,27 51 0 0 0,17 29 0 0 0,-1 23 0 0 0,-5 0 0 0 0,-15-11 0 0 0,-14-19 0 0 0,-5-20 0 0 0,-9-23 0 0 0,-7-19 0 0 0,-8-16 0 0 0,-1-15 0 0 0,-6-2 0 0 0,2-6 0 0 0,-3-11 0 0 0,7-18 0 0 0,35-32 0 0 0,29-54 0 0 0,20-47 0 0 0,7-34 0 0 0,10-12 0 0 0,-10 1 0 0 0,-19 21 0 0 0,-25 30 0 0 0,-19 32 0 0 0,-17 29 0 0 0,-13 22 0 0 0,-11 34 0 0 0,-10 36 0 0 0,-10 50 0 0 0,-8 33 0 0 0,-20 19 0 0 0,-7 5 0 0 0,-6-9 0 0 0,1-15 0 0 0,6-4 0 0 0,5-18 0 0 0,10-19 0 0 0,6-18 0 0 0,7-12 0 0 0,3-6 0 0 0,-2-2 0 0 0,3-20 0 0 0,4-25 0 0 0,-1-19 0 0 0,2-12 0 0 0,3-12 0 0 0,2-4 0 0 0,3 4 0 0 0,-3 8 0 0 0,-1 10 0 0 0,0 7 0 0 0,-2 11 0 0 0,-6 11 0 0 0,-5 8 0 0 0,-4 6 0 0 0,-3 4 0 0 0,-6 2 0 0 0,-4 1 0 0 0,0 0 0 0 0,2 0 0 0 0,6-5 0 0 0,3-3 0 0 0,7-5 0 0 0,0-1 0 0 0,0 2 0 0 0,2 8 0 0 0,-1 9 0 0 0,-2 18 0 0 0,-8 10 0 0 0,1 4 0 0 0,5 6 0 0 0,2-1 0 0 0,3-2 0 0 0,5-3 0 0 0,5-4 0 0 0,3 3 0 0 0,3-1 0 0 0,11-1 0 0 0,9-7 0 0 0,6-8 0 0 0,-1-13 0 0 0,-4-18 0 0 0,-6-11 0 0 0,-1-4 0 0 0,3 4 0 0 0,4 5 0 0 0,3 5 0 0 0,3 4 0 0 0,-3 14 0 0 0,-5 11 0 0 0,-7 6 0 0 0,1 1 0 0 0,-2-1 0 0 0,3 2 0 0 0,3 1 0 0 0,5-4 0 0 0,3-6 0 0 0,3-6 0 0 0,2-4 0 0 0,5-9 0 0 0,13-4 0 0 0,8-1 0 0 0,5-4 0 0 0,1-1 0 0 0,2 2 0 0 0,-6 3 0 0 0,-7 3 0 0 0,-8 1 0 0 0,-5 2 0 0 0,-4 1 0 0 0,-3 0 0 0 0,-2 1 0 0 0,0-1 0 0 0,5 1 0 0 0,2-6 0 0 0,0-2 0 0 0,-1 1 0 0 0,-2 1 0 0 0,0 2 0 0 0,3 0 0 0 0,7 2 0 0 0,0 1 0 0 0,-1-1 0 0 0,-3 2 0 0 0,2-1 0 0 0,-1 0 0 0 0,9 0 0 0 0,5 1 0 0 0,4-1 0 0 0,-3 0 0 0 0,0 0 0 0 0,-5 0 0 0 0,-5 0 0 0 0,-5 0 0 0 0,-5 0 0 0 0,-3 0 0 0 0,4 0 0 0 0,5 0 0 0 0,1 0 0 0 0,-1 0 0 0 0,-3 0 0 0 0,-2 0 0 0 0,3 0 0 0 0,-1 0 0 0 0,-1 0 0 0 0,-1 0 0 0 0,2 5 0 0 0,1 1 0 0 0,-2 1 0 0 0,-1-2 0 0 0,-2-2 0 0 0,-2 0 0 0 0,-1-2 0 0 0,0-1 0 0 0,-1 0 0 0 0,10 0 0 0 0,4 0 0 0 0,-2 5 0 0 0,-1 1 0 0 0,-4 0 0 0 0,-2-1 0 0 0,-2-1 0 0 0,-2-2 0 0 0,0-1 0 0 0,-1 0 0 0 0,4-1 0 0 0,3 0 0 0 0,9-1 0 0 0,13 1 0 0 0,5 0 0 0 0,-1 0 0 0 0,-3 0 0 0 0,-6 0 0 0 0,-6-1 0 0 0,-2 1 0 0 0,-4 1 0 0 0,-3-1 0 0 0,2 5 0 0 0,-2 1 0 0 0,-1 1 0 0 0,-3-2 0 0 0,4-2 0 0 0,-1 0 0 0 0,0-2 0 0 0,-3-1 0 0 0,-1 0 0 0 0,-2 0 0 0 0,-1 0 0 0 0,10-1 0 0 0,2 1 0 0 0,0 0 0 0 0,-3 0 0 0 0,2 0 0 0 0,0 0 0 0 0,7 0 0 0 0,5 5 0 0 0,0 2 0 0 0,-5-1 0 0 0,-6-1 0 0 0,-4-1 0 0 0,-5-2 0 0 0,-2-1 0 0 0,-1 0 0 0 0,-2-1 0 0 0,6-1 0 0 0,1 1 0 0 0,5 0 0 0 0,10 0 0 0 0,7-1 0 0 0,4 1 0 0 0,-3 0 0 0 0,-2 0 0 0 0,-1 0 0 0 0,-4 0 0 0 0,-6 0 0 0 0,-5 0 0 0 0,-6 0 0 0 0,-2 0 0 0 0,-2 0 0 0 0,-2 0 0 0 0,1 0 0 0 0,-1 0 0 0 0,0 0 0 0 0,1 0 0 0 0,5 0 0 0 0,2 0 0 0 0,9 0 0 0 0,3 0 0 0 0,-2 0 0 0 0,-4 0 0 0 0,-4 0 0 0 0,-4 0 0 0 0,-2 0 0 0 0,-2 0 0 0 0,-1 0 0 0 0,5 0 0 0 0,1 0 0 0 0,0 0 0 0 0,4 0 0 0 0,1 0 0 0 0,-3 0 0 0 0,-1 0 0 0 0,2 0 0 0 0,1 0 0 0 0,-2 0 0 0 0,-3 0 0 0 0,-1 0 0 0 0,-2 0 0 0 0,0 0 0 0 0,8 0 0 0 0,8 0 0 0 0,2 0 0 0 0,-4 0 0 0 0,2 0 0 0 0,-3 0 0 0 0,1 0 0 0 0,-2 0 0 0 0,-3 0 0 0 0,1 0 0 0 0,0 0 0 0 0,1 0 0 0 0,20 0 0 0 0,9 0 0 0 0,2 0 0 0 0,-1 0 0 0 0,7 0 0 0 0,0 0 0 0 0,-3 0 0 0 0,-5 0 0 0 0,-4 0 0 0 0,-9 0 0 0 0,-9 0 0 0 0,-8 0 0 0 0,-5 0 0 0 0,-5 0 0 0 0,-2 0 0 0 0,-2 0 0 0 0,6 0 0 0 0,1 0 0 0 0,1 0 0 0 0,4 0 0 0 0,0 0 0 0 0,-2 0 0 0 0,-1 0 0 0 0,3 0 0 0 0,-1 0 0 0 0,-1 0 0 0 0,3 0 0 0 0,-1 0 0 0 0,-1-5 0 0 0,2-1 0 0 0,0-1 0 0 0,-3 2 0 0 0,-1 2 0 0 0,-3 0 0 0 0,-2 2 0 0 0,-1 1 0 0 0,0 0 0 0 0,14-5 0 0 0,10-1 0 0 0,10-1 0 0 0,5 3 0 0 0,6 0 0 0 0,-1 2 0 0 0,-2-4 0 0 0,-3-1 0 0 0,-10 0 0 0 0,2 2 0 0 0,-5 2 0 0 0,-8 1 0 0 0,-1 1 0 0 0,1 1 0 0 0,-2 0 0 0 0,0 0 0 0 0,-2 0 0 0 0,1 1 0 0 0,-1-1 0 0 0,-5 0 0 0 0,3 0 0 0 0,-2 0 0 0 0,3 0 0 0 0,-2 0 0 0 0,-2 0 0 0 0,-2 0 0 0 0,-4 0 0 0 0,-1 0 0 0 0,-2 0 0 0 0,4 0 0 0 0,2 0 0 0 0,-1 0 0 0 0,-1 0 0 0 0,3 0 0 0 0,6 0 0 0 0,11 0 0 0 0,10 0 0 0 0,0 0 0 0 0,-1 0 0 0 0,4 0 0 0 0,0 0 0 0 0,-1 0 0 0 0,-6 0 0 0 0,-5 0 0 0 0,-5 0 0 0 0,3 0 0 0 0,3 0 0 0 0,-4 0 0 0 0,-5 0 0 0 0,0 0 0 0 0,1 0 0 0 0,-2 0 0 0 0,-5-5 0 0 0,-3-1 0 0 0,-4-1 0 0 0,-2 2 0 0 0,-2 1 0 0 0,-6-3 0 0 0,3-1 0 0 0,2 2 0 0 0,1 0 0 0 0,5-7 0 0 0,7-2 0 0 0,2 1 0 0 0,7 4 0 0 0,1 3 0 0 0,-4 2 0 0 0,-5 3 0 0 0,-4 2 0 0 0,-5 0 0 0 0,3 0 0 0 0,-1 1 0 0 0,4 0 0 0 0,1-1 0 0 0,2 0 0 0 0,0 1 0 0 0,2-1 0 0 0,3 0 0 0 0,-1 0 0 0 0,-4 0 0 0 0,1 0 0 0 0,-2 0 0 0 0,-3 0 0 0 0,-3 0 0 0 0,2 0 0 0 0,-1 0 0 0 0,-1 0 0 0 0,-1 0 0 0 0,-3 0 0 0 0,-1 0 0 0 0,-1 0 0 0 0,0 0 0 0 0,4 0 0 0 0,1 0 0 0 0,1 0 0 0 0,-2 0 0 0 0,4 5 0 0 0,0 1 0 0 0,4 1 0 0 0,9-2 0 0 0,2-2 0 0 0,1 0 0 0 0,2-2 0 0 0,-4-1 0 0 0,5 0 0 0 0,-3 0 0 0 0,-6 0 0 0 0,-5-1 0 0 0,-1 1 0 0 0,-2 0 0 0 0,7 0 0 0 0,1 0 0 0 0,2 0 0 0 0,-3 0 0 0 0,-4 0 0 0 0,1 0 0 0 0,-3 0 0 0 0,-2 0 0 0 0,-4 0 0 0 0,-2 0 0 0 0,-3 0 0 0 0,0 0 0 0 0,4 0 0 0 0,2 0 0 0 0,-1-5 0 0 0,-1-2 0 0 0,-2 1 0 0 0,0 1 0 0 0,3 1 0 0 0,7-3 0 0 0,0-1 0 0 0,-1 1 0 0 0,-3 2 0 0 0,-3 2 0 0 0,-3 1 0 0 0,-1 1 0 0 0,-1 1 0 0 0,-1 0 0 0 0,0 0 0 0 0,0 0 0 0 0,0 1 0 0 0,0-1 0 0 0,0 0 0 0 0,0 0 0 0 0,-4 10 0 0 0,-43 9 0 0 0,-47 15 0 0 0,-68 7 0 0 0,-41 7 0 0 0,-46 10 0 0 0,-16 1 0 0 0,8 9 0 0 0,7-1 0 0 0,6-2 0 0 0,25-8 0 0 0,35-7 0 0 0,28-13 0 0 0,26-8 0 0 0,26-9 0 0 0,20-7 0 0 0,14-7 0 0 0,9-3 0 0 0,1-3 0 0 0,0-2 0 0 0,0 1 0 0 0,-4-6 0 0 0,-7-1 0 0 0,0-4 0 0 0,1 0 0 0 0,-2-4 0 0 0,-4 2 0 0 0,1 3 0 0 0,-1-2 0 0 0,2 2 0 0 0,-2 2 0 0 0,-7-2 0 0 0,-5 1 0 0 0,-2 2 0 0 0,4 2 0 0 0,7 3 0 0 0,7 1 0 0 0,1 1 0 0 0,2 1 0 0 0,3 1 0 0 0,3-1 0 0 0,8-9 0 0 0,2-4 0 0 0,1 0 0 0 0,-1 3 0 0 0,-1 3 0 0 0,-7 2 0 0 0,-2 3 0 0 0,14 1 0 0 0,11-4 0 0 0,16-1 0 0 0,13 0 0 0 0,12-4 0 0 0,12 1 0 0 0,12 0 0 0 0,7 3 0 0 0,3 2 0 0 0,0-3 0 0 0,4-1 0 0 0,5 2 0 0 0,0-4 0 0 0,-3 0 0 0 0,-9 2 0 0 0,-10 2 0 0 0,-9-3 0 0 0,-7 0 0 0 0,-4 2 0 0 0,-4 2 0 0 0,-1 2 0 0 0,-1 1 0 0 0,1 1 0 0 0,0 1 0 0 0,0 0 0 0 0,-4-5 0 0 0,-7-6 0 0 0,-11-12 0 0 0,-21-11 0 0 0,-23-6 0 0 0,-46-5 0 0 0,-33 5 0 0 0,-31 3 0 0 0,-27 9 0 0 0,-22 9 0 0 0,2 8 0 0 0,-2 15 0 0 0,19 13 0 0 0,19 3 0 0 0,17 3 0 0 0,22-2 0 0 0,22-5 0 0 0,13 0 0 0 0,15-3 0 0 0,15-3 0 0 0,11-4 0 0 0,4-3 0 0 0,4-1 0 0 0,-8-7 0 0 0,-6-7 0 0 0,-4-7 0 0 0,-9-5 0 0 0,-17-3 0 0 0,-22-3 0 0 0,-7 0 0 0 0,-16-6 0 0 0,-1-1 0 0 0,-4 5 0 0 0,-1 8 0 0 0,3 9 0 0 0,8 6 0 0 0,9 5 0 0 0,14 3 0 0 0,13 2 0 0 0,6 1 0 0 0,11-1 0 0 0,12 1 0 0 0,10-1 0 0 0,9-1 0 0 0,4 1 0 0 0,18-1 0 0 0,42 0 0 0 0,30 0 0 0 0,36 5 0 0 0,42 1 0 0 0,38 6 0 0 0,24 14 0 0 0,23 9 0 0 0,5 3 0 0 0,8 5 0 0 0,-15 1 0 0 0,-21-3 0 0 0,-23-8 0 0 0,-21-10 0 0 0,-18-8 0 0 0,-16-8 0 0 0,-14-4 0 0 0,-5-3 0 0 0,-9-6 0 0 0,-11-3 0 0 0,-9-4 0 0 0,-6 0 0 0 0,-1 2 0 0 0,-5-2 0 0 0,2 1 0 0 0,-5 3 0 0 0,8 3 0 0 0,9 2 0 0 0,0 2 0 0 0,4 1 0 0 0,3 1 0 0 0,-2 1 0 0 0,-10-1 0 0 0,-6 1 0 0 0,-9-1 0 0 0,-9 1 0 0 0,-32-11 0 0 0,-53-8 0 0 0,-44-17 0 0 0,-34-6 0 0 0,-36-2 0 0 0,-18 1 0 0 0,-18 9 0 0 0,2 8 0 0 0,3 10 0 0 0,19 7 0 0 0,12 5 0 0 0,17 3 0 0 0,17 1 0 0 0,19 1 0 0 0,2 0 0 0 0,12-1 0 0 0,16 0 0 0 0,1 0 0 0 0,-4-6 0 0 0,-3-1 0 0 0,1-5 0 0 0,-12-1 0 0 0,-6-8 0 0 0,-1-11 0 0 0,5-5 0 0 0,-8-1 0 0 0,9 0 0 0 0,9 7 0 0 0,13 3 0 0 0,13 7 0 0 0,6 6 0 0 0,6 5 0 0 0,5 5 0 0 0,29 3 0 0 0,40 2 0 0 0,46 0 0 0 0,29 0 0 0 0,21 0 0 0 0,19 0 0 0 0,4 0 0 0 0,2-6 0 0 0,-10-1 0 0 0,-20-1 0 0 0,-25-3 0 0 0,-25 0 0 0 0,-19 1 0 0 0,-15 3 0 0 0,-8-3 0 0 0,-4-5 0 0 0,-8-10 0 0 0,-36-11 0 0 0,-56-9 0 0 0,-55 2 0 0 0,-35 9 0 0 0,-31 9 0 0 0,-27 10 0 0 0,9 6 0 0 0,20 11 0 0 0,19 8 0 0 0,23 9 0 0 0,27 0 0 0 0,29 7 0 0 0,27-1 0 0 0,13-1 0 0 0,12-3 0 0 0,13-2 0 0 0,6-3 0 0 0,47 15 0 0 0,39 7 0 0 0,45 7 0 0 0,43-4 0 0 0,26-10 0 0 0,13-10 0 0 0,10-8 0 0 0,-10-13 0 0 0,-12-10 0 0 0,-17-9 0 0 0,-20-7 0 0 0,-19 1 0 0 0,-20 0 0 0 0,-23 4 0 0 0,-20 5 0 0 0,-15 5 0 0 0,-14 0 0 0 0,-13-4 0 0 0,-14 0 0 0 0,-43-2 0 0 0,-49-13 0 0 0,-50-2 0 0 0,-41 4 0 0 0,-45 7 0 0 0,-4 7 0 0 0,7 6 0 0 0,20 3 0 0 0,21 3 0 0 0,26 2 0 0 0,18 10 0 0 0,14 4 0 0 0,2-1 0 0 0,7-3 0 0 0,-8-3 0 0 0,-12-4 0 0 0,-4-1 0 0 0,-3-2 0 0 0,2-1 0 0 0,-10-10 0 0 0,5-4 0 0 0,17 0 0 0 0,10 4 0 0 0,16 2 0 0 0,14-2 0 0 0,12 1 0 0 0,4 2 0 0 0,9 2 0 0 0,5 1 0 0 0,2 3 0 0 0,6 0 0 0 0,5 1 0 0 0,6 0 0 0 0,5 1 0 0 0,12-1 0 0 0,30 1 0 0 0,23-1 0 0 0,22 10 0 0 0,31 13 0 0 0,27 3 0 0 0,28 2 0 0 0,46 1 0 0 0,22 6 0 0 0,14-3 0 0 0,6-2 0 0 0,13-7 0 0 0,-14-6 0 0 0,-6-7 0 0 0,-15-4 0 0 0,-28-4 0 0 0,-24-7 0 0 0,-28-3 0 0 0,-31-5 0 0 0,-26 0 0 0 0,-20 2 0 0 0,-19-2 0 0 0,-8 1 0 0 0,-14-2 0 0 0,-24-9 0 0 0,-22-6 0 0 0,-37-2 0 0 0,-29 3 0 0 0,-28 2 0 0 0,-30-4 0 0 0,-34-3 0 0 0,-33 5 0 0 0,-8 6 0 0 0,-8-2 0 0 0,17 3 0 0 0,23 4 0 0 0,16 6 0 0 0,20 5 0 0 0,19 2 0 0 0,10 3 0 0 0,13 2 0 0 0,4 0 0 0 0,8 0 0 0 0,8 0 0 0 0,8-1 0 0 0,5 1 0 0 0,14-1 0 0 0,10 0 0 0 0,2-5 0 0 0,8-1 0 0 0,9-1 0 0 0,9 2 0 0 0,5 1 0 0 0,5 2 0 0 0,3 1 0 0 0,0 0 0 0 0,22 1 0 0 0,31 1 0 0 0,41-1 0 0 0,30 0 0 0 0,24 0 0 0 0,12 0 0 0 0,13 1 0 0 0,2-1 0 0 0,2 0 0 0 0,5 0 0 0 0,2 0 0 0 0,4 0 0 0 0,-4 0 0 0 0,-4 0 0 0 0,-8 0 0 0 0,-13 0 0 0 0,-18 0 0 0 0,-14 0 0 0 0,-18 0 0 0 0,-18 0 0 0 0,-15 0 0 0 0,-9 0 0 0 0,-17 0 0 0 0,-52 0 0 0 0,-36 0 0 0 0,-36 0 0 0 0,-21-5 0 0 0,-14-2 0 0 0,-4 1 0 0 0,3 1 0 0 0,4 1 0 0 0,-4 2 0 0 0,-4 0 0 0 0,-12 2 0 0 0,-6 0 0 0 0,-19 5 0 0 0,-5 2 0 0 0,-5 0 0 0 0,14-2 0 0 0,7-1 0 0 0,12-2 0 0 0,18-1 0 0 0,13 0 0 0 0,18-1 0 0 0,16 5 0 0 0,15 1 0 0 0,-5 0 0 0 0,2-1 0 0 0,4-2 0 0 0,0 5 0 0 0,-1-1 0 0 0,-4 0 0 0 0,-2-2 0 0 0,-13-1 0 0 0,-9-2 0 0 0,3-1 0 0 0,-7-1 0 0 0,1 0 0 0 0,4 0 0 0 0,-1 9 0 0 0,2 4 0 0 0,5 0 0 0 0,8-3 0 0 0,-11-3 0 0 0,-2 2 0 0 0,1 0 0 0 0,-8-1 0 0 0,-4-3 0 0 0,-4-2 0 0 0,4-1 0 0 0,2-2 0 0 0,8 0 0 0 0,-1 0 0 0 0,6 0 0 0 0,10-1 0 0 0,10 1 0 0 0,9 0 0 0 0,11 0 0 0 0,11 0 0 0 0,8 0 0 0 0,6-5 0 0 0,4-2 0 0 0,2 1 0 0 0,1 0 0 0 0,-6 3 0 0 0,-1 1 0 0 0,0 0 0 0 0,-10 2 0 0 0,-7 0 0 0 0,-10 0 0 0 0,-4 0 0 0 0,-2 1 0 0 0,2-1 0 0 0,5 0 0 0 0,4 0 0 0 0,7 0 0 0 0,5 0 0 0 0,7 0 0 0 0,18 0 0 0 0,34 0 0 0 0,18 0 0 0 0,9 0 0 0 0,7 0 0 0 0,1 0 0 0 0,6 5 0 0 0,-1 2 0 0 0,-5 4 0 0 0,-6 1 0 0 0,5 8 0 0 0,3 6 0 0 0,14 8 0 0 0,20 3 0 0 0,26 1 0 0 0,28-1 0 0 0,41 3 0 0 0,44-1 0 0 0,14 4 0 0 0,7-6 0 0 0,-4-4 0 0 0,-13 7 0 0 0,-21 2 0 0 0,-15-6 0 0 0,-16-4 0 0 0,-12-3 0 0 0,-15-1 0 0 0,-23-6 0 0 0,-23-1 0 0 0,-19-4 0 0 0,-19-5 0 0 0,-11 0 0 0 0,-9-2 0 0 0,-9 3 0 0 0,-24-1 0 0 0,-40-3 0 0 0,-31-3 0 0 0,-29-2 0 0 0,-16-7 0 0 0,-10-3 0 0 0,-11-5 0 0 0,-10-1 0 0 0,-11-4 0 0 0,-1 2 0 0 0,-17-8 0 0 0,1 1 0 0 0,2 3 0 0 0,-12 0 0 0 0,9 3 0 0 0,-3 4 0 0 0,16 4 0 0 0,5 4 0 0 0,16 1 0 0 0,20 2 0 0 0,14 0 0 0 0,18 1 0 0 0,7 0 0 0 0,10-1 0 0 0,11 1 0 0 0,8-1 0 0 0,2 0 0 0 0,2 0 0 0 0,-8 0 0 0 0,-1 0 0 0 0,3 0 0 0 0,3 0 0 0 0,3 0 0 0 0,-2 0 0 0 0,-8 0 0 0 0,-3 0 0 0 0,-7 0 0 0 0,-4 0 0 0 0,-16 0 0 0 0,-1 0 0 0 0,-6 0 0 0 0,5 0 0 0 0,12 0 0 0 0,7 0 0 0 0,8 0 0 0 0,9 0 0 0 0,6 0 0 0 0,5 0 0 0 0,2 0 0 0 0,12 0 0 0 0,18 0 0 0 0,25 0 0 0 0,23 0 0 0 0,28 0 0 0 0,32 0 0 0 0,11 5 0 0 0,12 2 0 0 0,2-1 0 0 0,-5-1 0 0 0,-5-1 0 0 0,-9-2 0 0 0,-18-1 0 0 0,-20 0 0 0 0,-19-6 0 0 0,-14-2 0 0 0,-14-5 0 0 0,-7 0 0 0 0,-2 2 0 0 0,-5-2 0 0 0,6 0 0 0 0,3 3 0 0 0,4-2 0 0 0,1 0 0 0 0,1 3 0 0 0,-5-3 0 0 0,-16-4 0 0 0,-20 0 0 0 0,-23 3 0 0 0,-16-2 0 0 0,-9 2 0 0 0,-4 3 0 0 0,-8 2 0 0 0,5 3 0 0 0,2 3 0 0 0,8 0 0 0 0,8-4 0 0 0,8-1 0 0 0,-5 0 0 0 0,0-3 0 0 0,3-1 0 0 0,4 2 0 0 0,3-4 0 0 0,3 2 0 0 0,-4 1 0 0 0,0-2 0 0 0,-9 1 0 0 0,-3 1 0 0 0,3 3 0 0 0,4 3 0 0 0,4 1 0 0 0,2 1 0 0 0,4 1 0 0 0,1 0 0 0 0,1 1 0 0 0,0-1 0 0 0,0 1 0 0 0,0-1 0 0 0,21 0 0 0 0,40 0 0 0 0,36 0 0 0 0,56 0 0 0 0,26 0 0 0 0,29-5 0 0 0,13-1 0 0 0,9-11 0 0 0,1-1 0 0 0,0-9 0 0 0,-18-3 0 0 0,-22 2 0 0 0,-17 6 0 0 0,-24 3 0 0 0,-22 3 0 0 0,-8 0 0 0 0,-15 3 0 0 0,-10 3 0 0 0,-1 4 0 0 0,3 3 0 0 0,5 1 0 0 0,0 2 0 0 0,-2 0 0 0 0,2 1 0 0 0,-2 0 0 0 0,-3-1 0 0 0,-2 1 0 0 0,-9-1 0 0 0,7 0 0 0 0,3 0 0 0 0,-6 0 0 0 0,-3 0 0 0 0,-1 0 0 0 0,-1 5 0 0 0,1 2 0 0 0,0-1 0 0 0,-4-1 0 0 0,-2-1 0 0 0,6-2 0 0 0,4-1 0 0 0,0 0 0 0 0,6-1 0 0 0,6-1 0 0 0,10 1 0 0 0,7 0 0 0 0,3 0 0 0 0,0 0 0 0 0,0-1 0 0 0,-7 1 0 0 0,-7 0 0 0 0,3 0 0 0 0,2-5 0 0 0,2-1 0 0 0,1-6 0 0 0,7 1 0 0 0,-4-4 0 0 0,-2-4 0 0 0,5 1 0 0 0,5-1 0 0 0,3 2 0 0 0,2 5 0 0 0,10-12 0 0 0,11 0 0 0 0,-2-3 0 0 0,-11 5 0 0 0,-14 5 0 0 0,-9 6 0 0 0,-9 4 0 0 0,-8 4 0 0 0,-12 3 0 0 0,-10 0 0 0 0,-9 1 0 0 0,0 0 0 0 0,-4 0 0 0 0,-1 0 0 0 0,2 0 0 0 0,1-1 0 0 0,-2 0 0 0 0,-2 0 0 0 0,4 0 0 0 0,0 0 0 0 0,-2 0 0 0 0,-6 10 0 0 0,-34 3 0 0 0,-31 5 0 0 0,-34 4 0 0 0,-36 3 0 0 0,-30-2 0 0 0,-47 4 0 0 0,-32-2 0 0 0,-10 0 0 0 0,-7-5 0 0 0,11-5 0 0 0,12-5 0 0 0,23-5 0 0 0,32 2 0 0 0,17 0 0 0 0,17-2 0 0 0,23-1 0 0 0,14-1 0 0 0,5-2 0 0 0,6 5 0 0 0,-1 0 0 0 0,4 1 0 0 0,-14-3 0 0 0,-6 0 0 0 0,-4 3 0 0 0,-11 0 0 0 0,-4 0 0 0 0,8-2 0 0 0,-1-1 0 0 0,8-2 0 0 0,9-2 0 0 0,8 1 0 0 0,13-1 0 0 0,6 9 0 0 0,3 4 0 0 0,6 0 0 0 0,5-3 0 0 0,10 2 0 0 0,6-1 0 0 0,1-2 0 0 0,6 2 0 0 0,1-1 0 0 0,-1-2 0 0 0,2 3 0 0 0,4 4 0 0 0,19 5 0 0 0,39 4 0 0 0,27 2 0 0 0,25 3 0 0 0,38-4 0 0 0,29-2 0 0 0,8-4 0 0 0,4 10 0 0 0,-8-1 0 0 0,-12-9 0 0 0,-13-9 0 0 0,-20-15 0 0 0,-27-8 0 0 0,-24-1 0 0 0,-15-3 0 0 0,-12 1 0 0 0,-3 4 0 0 0,1 3 0 0 0,18-1 0 0 0,14 0 0 0 0,9 3 0 0 0,10 2 0 0 0,24-3 0 0 0,12 0 0 0 0,-1 1 0 0 0,3-3 0 0 0,-2 0 0 0 0,-12 2 0 0 0,-17-3 0 0 0,-15 0 0 0 0,-17-2 0 0 0,-6 0 0 0 0,-8 3 0 0 0,-4-2 0 0 0,-5 1 0 0 0,-6 3 0 0 0,-4 2 0 0 0,6 2 0 0 0,7 2 0 0 0,4 1 0 0 0,3 2 0 0 0,8-1 0 0 0,7 0 0 0 0,12 1 0 0 0,12-1 0 0 0,5 1 0 0 0,5-1 0 0 0,-1 0 0 0 0,3 0 0 0 0,-2 0 0 0 0,1 0 0 0 0,-2 0 0 0 0,-10 0 0 0 0,-10 0 0 0 0,-14 0 0 0 0,-15 0 0 0 0,-11 0 0 0 0,-3 0 0 0 0,1 0 0 0 0,-1 0 0 0 0,2 0 0 0 0,-1 0 0 0 0,-3 0 0 0 0,3 0 0 0 0,-2 0 0 0 0,-2 0 0 0 0,-3 0 0 0 0,-2 0 0 0 0,-7 5 0 0 0,-3 1 0 0 0,-5 6 0 0 0,-15 0 0 0 0,-39-2 0 0 0,-38-3 0 0 0,-37-2 0 0 0,-29-3 0 0 0,-30-5 0 0 0,-28-4 0 0 0,-8 1 0 0 0,-6-5 0 0 0,4 0 0 0 0,23 2 0 0 0,12 3 0 0 0,15 1 0 0 0,21 3 0 0 0,17 1 0 0 0,10 1 0 0 0,4 0 0 0 0,-1 0 0 0 0,-7 1 0 0 0,1-1 0 0 0,-10 1 0 0 0,-9 4 0 0 0,-3 1 0 0 0,-2 1 0 0 0,6-2 0 0 0,11-1 0 0 0,10-2 0 0 0,15-1 0 0 0,17-1 0 0 0,19 0 0 0 0,12 0 0 0 0,11 0 0 0 0,1 0 0 0 0,11-1 0 0 0,15 1 0 0 0,29 0 0 0 0,51 10 0 0 0,48 8 0 0 0,45 17 0 0 0,28 6 0 0 0,27 22 0 0 0,7 5 0 0 0,-1-4 0 0 0,-8-7 0 0 0,-17-15 0 0 0,-11-3 0 0 0,-9-9 0 0 0,-14-10 0 0 0,-6-7 0 0 0,-5-7 0 0 0,-9-4 0 0 0,1-2 0 0 0,-5-2 0 0 0,-6 0 0 0 0,-11 1 0 0 0,-13-1 0 0 0,-4 2 0 0 0,-7-1 0 0 0,-9 1 0 0 0,-6 0 0 0 0,-8 0 0 0 0,4 0 0 0 0,-3 0 0 0 0,0 0 0 0 0,12 5 0 0 0,5 2 0 0 0,7 4 0 0 0,0 1 0 0 0,-11-2 0 0 0,-18-3 0 0 0,-15 3 0 0 0,-14-1 0 0 0,-8-1 0 0 0,-7-3 0 0 0,-12 4 0 0 0,-40-1 0 0 0,-56-1 0 0 0,-60-7 0 0 0,-26-3 0 0 0,-26-2 0 0 0,-10-4 0 0 0,-6-6 0 0 0,2-11 0 0 0,-9-5 0 0 0,1-3 0 0 0,2-5 0 0 0,17-2 0 0 0,16 2 0 0 0,13-3 0 0 0,14-4 0 0 0,23 6 0 0 0,8 4 0 0 0,15 9 0 0 0,14 9 0 0 0,13 7 0 0 0,14 6 0 0 0,13 3 0 0 0,11 3 0 0 0,5 0 0 0 0,5 1 0 0 0,2 0 0 0 0,1-1 0 0 0,4-5 0 0 0,11-2 0 0 0,23-1 0 0 0,34-8 0 0 0,24-2 0 0 0,30 2 0 0 0,19 4 0 0 0,28 3 0 0 0,20 4 0 0 0,21 6 0 0 0,3 4 0 0 0,-10 1 0 0 0,-6-1 0 0 0,-23-2 0 0 0,-17-1 0 0 0,-22-1 0 0 0,-25-2 0 0 0,-22 1 0 0 0,-18-1 0 0 0,-12-1 0 0 0,-6 1 0 0 0,-5 0 0 0 0,0 0 0 0 0,5-1 0 0 0,2 1 0 0 0,1 0 0 0 0,-10 0 0 0 0,-39 0 0 0 0,-42 0 0 0 0,-41 5 0 0 0,-38 12 0 0 0,-37 3 0 0 0,-8 2 0 0 0,-18-1 0 0 0,5-5 0 0 0,5-5 0 0 0,5-5 0 0 0,20-3 0 0 0,7-2 0 0 0,10-1 0 0 0,2-1 0 0 0,9 0 0 0 0,13 0 0 0 0,9 1 0 0 0,-3-1 0 0 0,5 1 0 0 0,-3 0 0 0 0,7 0 0 0 0,18 0 0 0 0,-1 0 0 0 0,10 0 0 0 0,14 0 0 0 0,14 0 0 0 0,11 0 0 0 0,8 0 0 0 0,4 0 0 0 0,-6 0 0 0 0,-8 0 0 0 0,-1 0 0 0 0,-3 0 0 0 0,-18 0 0 0 0,-12 0 0 0 0,-23 0 0 0 0,-35 0 0 0 0,-43 0 0 0 0,-41 0 0 0 0,-38 0 0 0 0,-26 0 0 0 0,7 5 0 0 0,0 2 0 0 0,17-1 0 0 0,9-1 0 0 0,16-1 0 0 0,19-2 0 0 0,31-1 0 0 0,18 0 0 0 0,21-1 0 0 0,17-1 0 0 0,15 1 0 0 0,12 0 0 0 0,13 0 0 0 0,13-5 0 0 0,14-2 0 0 0,7 0 0 0 0,9 2 0 0 0,12-3 0 0 0,8-1 0 0 0,2 1 0 0 0,1-2 0 0 0,0-1 0 0 0,-2 3 0 0 0,-5-3 0 0 0,-9 0 0 0 0,-6 3 0 0 0,-12 2 0 0 0,0 2 0 0 0,-10 2 0 0 0,-9-3 0 0 0,-1-2 0 0 0,-7 1 0 0 0,0 1 0 0 0,10 2 0 0 0,13 1 0 0 0,12 1 0 0 0,14-4 0 0 0,14-6 0 0 0,5-12 0 0 0,5-7 0 0 0,6-2 0 0 0,3-2 0 0 0,2 0 0 0 0,-4 6 0 0 0,0 3 0 0 0,-1 0 0 0 0,-3 0 0 0 0,0-6 0 0 0,-9-8 0 0 0,-2-2 0 0 0,-1 6 0 0 0,2 4 0 0 0,4 2 0 0 0,0 6 0 0 0,3 2 0 0 0,-2 4 0 0 0,-4 1 0 0 0,-3 2 0 0 0,-4 5 0 0 0,3-8 0 0 0,0 1 0 0 0,-1 1 0 0 0,-2 5 0 0 0,-1 3 0 0 0,-2 3 0 0 0,-1 3 0 0 0,0 0 0 0 0,4 7 0 0 0,7 11 0 0 0,11 13 0 0 0,12 27 0 0 0,15 23 0 0 0,5 14 0 0 0,2 10 0 0 0,-3 2 0 0 0,-6-6 0 0 0,-5-15 0 0 0,4-18 0 0 0,0-15 0 0 0,-4-10 0 0 0,-3-9 0 0 0,-4 1 0 0 0,-2-1 0 0 0,2-6 0 0 0,-4-37 0 0 0,-13-27 0 0 0,-4-18 0 0 0,0-8 0 0 0,3-10 0 0 0,3-2 0 0 0,3 7 0 0 0,8 15 0 0 0,4 12 0 0 0,0 7 0 0 0,5 5 0 0 0,0-3 0 0 0,3 4 0 0 0,14-3 0 0 0,13-1 0 0 0,19-1 0 0 0,19 1 0 0 0,12 1 0 0 0,15 0 0 0 0,-1 1 0 0 0,-3-10 0 0 0,-8 2 0 0 0,-16 8 0 0 0,-11 8 0 0 0,-17 4 0 0 0,-12 4 0 0 0,-7 5 0 0 0,-9-1 0 0 0,-4 1 0 0 0,1 2 0 0 0,2-3 0 0 0,7 1 0 0 0,14-4 0 0 0,15-4 0 0 0,8 1 0 0 0,2-3 0 0 0,15 3 0 0 0,4-1 0 0 0,2 2 0 0 0,1-1 0 0 0,-4 2 0 0 0,-7-7 0 0 0,-7 1 0 0 0,-5-7 0 0 0,1 1 0 0 0,-6 6 0 0 0,-3 5 0 0 0,-2 1 0 0 0,0 3 0 0 0,5 3 0 0 0,3-2 0 0 0,0 0 0 0 0,-6 3 0 0 0,-3 2 0 0 0,10-9 0 0 0,3-1 0 0 0,1-3 0 0 0,-3 1 0 0 0,9-1 0 0 0,1 2 0 0 0,-7 4 0 0 0,-6 4 0 0 0,-3 4 0 0 0,8 1 0 0 0,-3 3 0 0 0,9 0 0 0 0,0 1 0 0 0,8 0 0 0 0,6-1 0 0 0,2 1 0 0 0,11-1 0 0 0,3 0 0 0 0,-5 1 0 0 0,4-1 0 0 0,1 0 0 0 0,-8 0 0 0 0,-11 0 0 0 0,2 0 0 0 0,-6-1 0 0 0,0 1 0 0 0,10 0 0 0 0,0 0 0 0 0,0 0 0 0 0,-1 0 0 0 0,9 0 0 0 0,-2 0 0 0 0,-3 0 0 0 0,-2 0 0 0 0,-6 0 0 0 0,-9 0 0 0 0,-7 0 0 0 0,-10 0 0 0 0,-1 0 0 0 0,0 0 0 0 0,-5 0 0 0 0,-2 0 0 0 0,-4 0 0 0 0,3 0 0 0 0,5-15 0 0 0,2-4 0 0 0,1-1 0 0 0,0 5 0 0 0,11-1 0 0 0,8 3 0 0 0,21 3 0 0 0,13 3 0 0 0,4-1 0 0 0,-5-1 0 0 0,-4 3 0 0 0,-12 1 0 0 0,-11-3 0 0 0,-16 0 0 0 0,-13 1 0 0 0,-2 2 0 0 0,-5 1 0 0 0,0 2 0 0 0,1-3 0 0 0,8-2 0 0 0,19 1 0 0 0,6 1 0 0 0,5 7 0 0 0,12 2 0 0 0,5 7 0 0 0,-6 0 0 0 0,0 4 0 0 0,-1 14 0 0 0,-12 3 0 0 0,-10 0 0 0 0,-4 0 0 0 0,2-5 0 0 0,-7-8 0 0 0,-9-2 0 0 0,-5-3 0 0 0,-11 0 0 0 0,-8-2 0 0 0,-4-3 0 0 0,-7 2 0 0 0,3-1 0 0 0,-3 3 0 0 0,-21 4 0 0 0,-44 20 0 0 0,-51 7 0 0 0,-39-2 0 0 0,-27 0 0 0 0,-21-1 0 0 0,-20-8 0 0 0,-26 1 0 0 0,-9-6 0 0 0,-15-2 0 0 0,-4-6 0 0 0,1-1 0 0 0,-1-4 0 0 0,2 5 0 0 0,25 0 0 0 0,16 1 0 0 0,24-3 0 0 0,13-4 0 0 0,3 10 0 0 0,0 1 0 0 0,-6 1 0 0 0,-13-3 0 0 0,-3-1 0 0 0,1-5 0 0 0,8 6 0 0 0,6-2 0 0 0,23-4 0 0 0,13 0 0 0 0,11-3 0 0 0,13-4 0 0 0,7-3 0 0 0,2 2 0 0 0,5-1 0 0 0,-10-2 0 0 0,-5-1 0 0 0,3-2 0 0 0,-9-2 0 0 0,2 0 0 0 0,7-1 0 0 0,-1 0 0 0 0,4-1 0 0 0,7 1 0 0 0,11 0 0 0 0,7 0 0 0 0,9 4 0 0 0,7 3 0 0 0,7-1 0 0 0,5 4 0 0 0,-13 1 0 0 0,-4-3 0 0 0,-3 4 0 0 0,-3-2 0 0 0,-2 9 0 0 0,-12 0 0 0 0,-9-2 0 0 0,-11 0 0 0 0,-1-2 0 0 0,-5 6 0 0 0,4-1 0 0 0,12 2 0 0 0,9-3 0 0 0,17-5 0 0 0,17-5 0 0 0,15-4 0 0 0,11-2 0 0 0,6-3 0 0 0,5 0 0 0 0,17 4 0 0 0,45 7 0 0 0,52 1 0 0 0,61 4 0 0 0,40 9 0 0 0,40 5 0 0 0,19-2 0 0 0,15 9 0 0 0,11 3 0 0 0,21 5 0 0 0,15-1 0 0 0,14 3 0 0 0,4-7 0 0 0,-14-10 0 0 0,-21-10 0 0 0,-29-9 0 0 0,-29-6 0 0 0,-30-4 0 0 0,-18-2 0 0 0,-17-1 0 0 0,-6-5 0 0 0,-17-11 0 0 0,-6-3 0 0 0,1-3 0 0 0,-1 3 0 0 0,-1-5 0 0 0,2-3 0 0 0,-8 3 0 0 0,-7 7 0 0 0,-4 0 0 0 0,7 5 0 0 0,-3-6 0 0 0,-3 0 0 0 0,18 4 0 0 0,15 5 0 0 0,26-1 0 0 0,13 1 0 0 0,12 3 0 0 0,-8 3 0 0 0,3-3 0 0 0,-9 0 0 0 0,-2 1 0 0 0,-7 2 0 0 0,-6 2 0 0 0,-18 1 0 0 0,-5 2 0 0 0,-15 0 0 0 0,-15 0 0 0 0,-5 0 0 0 0,-11 0 0 0 0,-10 1 0 0 0,-12-1 0 0 0,1 0 0 0 0,-6 0 0 0 0,-6-5 0 0 0,-6-1 0 0 0,1-1 0 0 0,-3-3 0 0 0,-1 0 0 0 0,-3-4 0 0 0,-2 1 0 0 0,-1 3 0 0 0,-1-8 0 0 0,0-4 0 0 0,-1 0 0 0 0,0-6 0 0 0,11 3 0 0 0,3-1 0 0 0,-1 5 0 0 0,-2 1 0 0 0,2 4 0 0 0,-1-1 0 0 0,-8 3 0 0 0,-4 4 0 0 0,-6 3 0 0 0,-9 3 0 0 0,0 3 0 0 0,-3 0 0 0 0,-3 2 0 0 0,-3 0 0 0 0,-2-1 0 0 0,-2 1 0 0 0,4-1 0 0 0,2 1 0 0 0,4-1 0 0 0,1 0 0 0 0,-3 0 0 0 0,4 0 0 0 0,-1 0 0 0 0,-3 0 0 0 0,8 0 0 0 0,5 0 0 0 0,5 0 0 0 0,-3 0 0 0 0,10 0 0 0 0,10 0 0 0 0,1 0 0 0 0,-1 0 0 0 0,-3 0 0 0 0,1 0 0 0 0,-1 0 0 0 0,3 0 0 0 0,-2 0 0 0 0,2 0 0 0 0,-5 0 0 0 0,-6 0 0 0 0,-2 0 0 0 0,-2 0 0 0 0,-6 0 0 0 0,-6 0 0 0 0,-1 0 0 0 0,1 0 0 0 0,-2 0 0 0 0,7 0 0 0 0,0 0 0 0 0,0 0 0 0 0,3 0 0 0 0,1-5 0 0 0,2-2 0 0 0,-4 1 0 0 0,-1 1 0 0 0,-5 1 0 0 0,-4 2 0 0 0,-6 1 0 0 0,-3 0 0 0 0,2 1 0 0 0,0 0 0 0 0,4 1 0 0 0,0-1 0 0 0,-1 0 0 0 0,-3 0 0 0 0,-3 0 0 0 0,9 0 0 0 0,2 0 0 0 0,3 0 0 0 0,-1 0 0 0 0,-3 0 0 0 0,-5 0 0 0 0,-3 0 0 0 0,3 0 0 0 0,-16 0 0 0 0,-32 0 0 0 0,-33-10 0 0 0,-40-3 0 0 0,-26 0 0 0 0,-9 3 0 0 0,-9-7 0 0 0,1-1 0 0 0,12 3 0 0 0,11 4 0 0 0,18 4 0 0 0,18-3 0 0 0,16 2 0 0 0,6 1 0 0 0,6 3 0 0 0,-5 1 0 0 0,-6 1 0 0 0,-8 2 0 0 0,-11 0 0 0 0,-17 0 0 0 0,-15 0 0 0 0,-20 1 0 0 0,-14 14 0 0 0,-10 5 0 0 0,6-1 0 0 0,10-3 0 0 0,3 0 0 0 0,13-3 0 0 0,15-3 0 0 0,15-3 0 0 0,16-4 0 0 0,0-1 0 0 0,1-2 0 0 0,1 0 0 0 0,3-1 0 0 0,-4 0 0 0 0,0 1 0 0 0,1-1 0 0 0,-4 1 0 0 0,-10 0 0 0 0,-1 0 0 0 0,2 5 0 0 0,0 2 0 0 0,-1-1 0 0 0,1-1 0 0 0,6-1 0 0 0,3 3 0 0 0,5 1 0 0 0,3-1 0 0 0,6-2 0 0 0,8-2 0 0 0,7-1 0 0 0,6-1 0 0 0,2-1 0 0 0,18 0 0 0 0,41 0 0 0 0,30-5 0 0 0,27-2 0 0 0,18 0 0 0 0,7-3 0 0 0,-5-1 0 0 0,-6 3 0 0 0,2 1 0 0 0,-8-2 0 0 0,-3 0 0 0 0,-7 2 0 0 0,2 2 0 0 0,7 1 0 0 0,3 3 0 0 0,6 0 0 0 0,0 1 0 0 0,4 0 0 0 0,13 0 0 0 0,-2 1 0 0 0,-16-1 0 0 0,0 0 0 0 0,-7 1 0 0 0,-9-1 0 0 0,-8 0 0 0 0,-13 0 0 0 0,-6 0 0 0 0,-3 0 0 0 0,-5 0 0 0 0,-1 0 0 0 0,-4 0 0 0 0,1 0 0 0 0,-1 0 0 0 0,-4 0 0 0 0,-4 0 0 0 0,-1 0 0 0 0,-3 0 0 0 0,3 5 0 0 0,2 1 0 0 0,4 6 0 0 0,1-1 0 0 0,-2 4 0 0 0,-3-1 0 0 0,-2-2 0 0 0,-2 0 0 0 0,-2 0 0 0 0,-5 2 0 0 0,-7 3 0 0 0,-12 10 0 0 0,-17 0 0 0 0,-27-1 0 0 0,-26-3 0 0 0,-13-6 0 0 0,-18-2 0 0 0,-13-2 0 0 0,-13-4 0 0 0,-16-3 0 0 0,-4-3 0 0 0,-19-2 0 0 0,3-1 0 0 0,8-1 0 0 0,5 1 0 0 0,11-1 0 0 0,19 0 0 0 0,14 1 0 0 0,13 0 0 0 0,17 0 0 0 0,15-1 0 0 0,13 1 0 0 0,7 0 0 0 0,6 1 0 0 0,-8-1 0 0 0,-3 0 0 0 0,-4 0 0 0 0,0 0 0 0 0,3 0 0 0 0,3 0 0 0 0,-7 0 0 0 0,0 0 0 0 0,1 0 0 0 0,5 0 0 0 0,2 0 0 0 0,19 0 0 0 0,17 5 0 0 0,23 1 0 0 0,24 1 0 0 0,18-2 0 0 0,24-2 0 0 0,12 0 0 0 0,3-2 0 0 0,25-11 0 0 0,5-3 0 0 0,11 0 0 0 0,5-2 0 0 0,-3 0 0 0 0,-1 4 0 0 0,-10 4 0 0 0,-18 2 0 0 0,-19 3 0 0 0,-6 1 0 0 0,-14 1 0 0 0,-10 0 0 0 0,-11 1 0 0 0,-6 0 0 0 0,-2-1 0 0 0,2 1 0 0 0,1 4 0 0 0,-3 2 0 0 0,6-1 0 0 0,3 4 0 0 0,-4 0 0 0 0,0-1 0 0 0,-5-3 0 0 0,-10 3 0 0 0,2 0 0 0 0,0-2 0 0 0,3 4 0 0 0,4-1 0 0 0,9 3 0 0 0,9-1 0 0 0,14-2 0 0 0,8-2 0 0 0,10-4 0 0 0,-3-2 0 0 0,-7-1 0 0 0,-4-1 0 0 0,-5 0 0 0 0,-12-1 0 0 0,-12 1 0 0 0,-11-1 0 0 0,-7 1 0 0 0,-6 0 0 0 0,-2 0 0 0 0,-2 0 0 0 0,5 0 0 0 0,2 0 0 0 0,0 0 0 0 0,0 0 0 0 0,-2 0 0 0 0,-6 5 0 0 0,-7 6 0 0 0,-17 17 0 0 0,-19 9 0 0 0,-21-3 0 0 0,-15-1 0 0 0,-8-2 0 0 0,-8-6 0 0 0,-13-2 0 0 0,2-5 0 0 0,-4-6 0 0 0,-9-5 0 0 0,2-3 0 0 0,1-3 0 0 0,2-1 0 0 0,-6-1 0 0 0,5 0 0 0 0,6 0 0 0 0,8 0 0 0 0,7 1 0 0 0,9-1 0 0 0,6 1 0 0 0,6 0 0 0 0,6 0 0 0 0,5 0 0 0 0,4 0 0 0 0,-8 0 0 0 0,-2-5 0 0 0,1-1 0 0 0,3-1 0 0 0,3 2 0 0 0,-4 2 0 0 0,1-5 0 0 0,2 1 0 0 0,-3 0 0 0 0,4-3 0 0 0,5 0 0 0 0,-4 1 0 0 0,-1-7 0 0 0,-9-1 0 0 0,-2 2 0 0 0,-4-1 0 0 0,2 2 0 0 0,4 3 0 0 0,5 4 0 0 0,4 3 0 0 0,-3 2 0 0 0,1 2 0 0 0,2 0 0 0 0,1 1 0 0 0,2-1 0 0 0,1 1 0 0 0,11-1 0 0 0,19 1 0 0 0,29-1 0 0 0,21 0 0 0 0,11 0 0 0 0,6 10 0 0 0,1 8 0 0 0,5 2 0 0 0,0 1 0 0 0,-3 3 0 0 0,3 7 0 0 0,-7-1 0 0 0,-4-7 0 0 0,-2-1 0 0 0,-6-5 0 0 0,-3-5 0 0 0,1 0 0 0 0,6-2 0 0 0,-1-2 0 0 0,0-3 0 0 0,0-3 0 0 0,-4 0 0 0 0,8-2 0 0 0,5 0 0 0 0,6-1 0 0 0,1 1 0 0 0,3-1 0 0 0,-1 1 0 0 0,-3 0 0 0 0,-8 0 0 0 0,-1-1 0 0 0,-5 1 0 0 0,-8 0 0 0 0,-7 0 0 0 0,-5 1 0 0 0,-5-1 0 0 0,3 0 0 0 0,5 0 0 0 0,1 0 0 0 0,-1 0 0 0 0,-4 0 0 0 0,-1 0 0 0 0,-3 0 0 0 0,-1 0 0 0 0,-6-5 0 0 0,-3-2 0 0 0,6 1 0 0 0,7 0 0 0 0,4 3 0 0 0,-1-4 0 0 0,-1-1 0 0 0,-3 1 0 0 0,-1 2 0 0 0,3 1 0 0 0,1-3 0 0 0,-1 0 0 0 0,-2 0 0 0 0,-1 2 0 0 0,-2-3 0 0 0,-1-1 0 0 0,0 2 0 0 0,-1-3 0 0 0,0 0 0 0 0,0 1 0 0 0,1 3 0 0 0,4-2 0 0 0,2-1 0 0 0,4-3 0 0 0,11 0 0 0 0,2 2 0 0 0,2-2 0 0 0,-4-4 0 0 0,-6 1 0 0 0,-4 2 0 0 0,-6 5 0 0 0,-7-3 0 0 0,-5 1 0 0 0,5 3 0 0 0,-3-3 0 0 0,-1 0 0 0 0,-4-3 0 0 0,-1 1 0 0 0,2 2 0 0 0,2 3 0 0 0,2 3 0 0 0,2-4 0 0 0,6 1 0 0 0,3 0 0 0 0,0 3 0 0 0,-1 1 0 0 0,-2 1 0 0 0,0 1 0 0 0,-3 1 0 0 0,0 0 0 0 0,10-5 0 0 0,3-1 0 0 0,-2 0 0 0 0,-1 1 0 0 0,-4 2 0 0 0,-2-15 0 0 0,-2-3 0 0 0,3 2 0 0 0,1 3 0 0 0,-1 6 0 0 0,-1 3 0 0 0,4 4 0 0 0,4 2 0 0 0,12-4 0 0 0,5-1 0 0 0,-1 0 0 0 0,-2-3 0 0 0,-4 0 0 0 0,-7 0 0 0 0,-1 3 0 0 0,-7-2 0 0 0,-6-1 0 0 0,-2 1 0 0 0,-2 3 0 0 0,0 2 0 0 0,0-4 0 0 0,0-1 0 0 0,12 2 0 0 0,3 1 0 0 0,-1 2 0 0 0,-1 1 0 0 0,-3 1 0 0 0,-3 1 0 0 0,-2 0 0 0 0,8 0 0 0 0,3 0 0 0 0,3 1 0 0 0,0-1 0 0 0,-3-5 0 0 0,-5-1 0 0 0,2-1 0 0 0,-1 2 0 0 0,3 2 0 0 0,-1 0 0 0 0,-2 2 0 0 0,-3 1 0 0 0,8 0 0 0 0,6 0 0 0 0,-1 0 0 0 0,-3 0 0 0 0,0 1 0 0 0,-2-1 0 0 0,-4 0 0 0 0,1 0 0 0 0,-1 0 0 0 0,-2 0 0 0 0,-4 0 0 0 0,-1 0 0 0 0,-2 0 0 0 0,-1 0 0 0 0,9 0 0 0 0,3 0 0 0 0,0 0 0 0 0,-3 0 0 0 0,-3 0 0 0 0,-2 0 0 0 0,-2 0 0 0 0,-2 0 0 0 0,-1 0 0 0 0,0 0 0 0 0,0 0 0 0 0,5 0 0 0 0,7 0 0 0 0,1 0 0 0 0,-2 0 0 0 0,8 0 0 0 0,1 0 0 0 0,-3 0 0 0 0,-5 0 0 0 0,-4 0 0 0 0,-3 0 0 0 0,-3 0 0 0 0,9 0 0 0 0,7 0 0 0 0,6 0 0 0 0,4 0 0 0 0,-3 0 0 0 0,-1 0 0 0 0,1 0 0 0 0,-3 0 0 0 0,-7 0 0 0 0,-4 0 0 0 0,-5 0 0 0 0,-3 0 0 0 0,3 0 0 0 0,0 0 0 0 0,-20 0 0 0 0,-23 0 0 0 0,-31 0 0 0 0,-17 0 0 0 0,-21 0 0 0 0,-11 0 0 0 0,-1 0 0 0 0,0 0 0 0 0,4 0 0 0 0,-2-5 0 0 0,3-2 0 0 0,1 1 0 0 0,4 1 0 0 0,11 1 0 0 0,7 2 0 0 0,9 1 0 0 0,-2 0 0 0 0,-2 1 0 0 0,4 0 0 0 0,1 1 0 0 0,-1-6 0 0 0,-7-2 0 0 0,2 1 0 0 0,0 1 0 0 0,6 2 0 0 0,5 0 0 0 0,7 2 0 0 0,4 1 0 0 0,-2 0 0 0 0,1-10 0 0 0,-4-3 0 0 0,-5 1 0 0 0,0 2 0 0 0,3 2 0 0 0,-12 4 0 0 0,-6 2 0 0 0,-3 1 0 0 0,4 1 0 0 0,7 0 0 0 0,-3 1 0 0 0,4-1 0 0 0,-1 1 0 0 0,5-1 0 0 0,5 0 0 0 0,4 0 0 0 0,4 0 0 0 0,-7 0 0 0 0,-2 0 0 0 0,-4 0 0 0 0,-3 0 0 0 0,-4 0 0 0 0,-12 0 0 0 0,-5 0 0 0 0,-6 0 0 0 0,-4 5 0 0 0,-9 2 0 0 0,1-1 0 0 0,6-1 0 0 0,2-1 0 0 0,4-2 0 0 0,1 4 0 0 0,3 2 0 0 0,0-2 0 0 0,1-1 0 0 0,3-2 0 0 0,4-1 0 0 0,2-1 0 0 0,-2-1 0 0 0,4 5 0 0 0,2 2 0 0 0,3-1 0 0 0,-6-1 0 0 0,-2 3 0 0 0,1 1 0 0 0,0-2 0 0 0,1-1 0 0 0,-4-3 0 0 0,0 4 0 0 0,0 1 0 0 0,-3-1 0 0 0,-10-3 0 0 0,-1 0 0 0 0,2-2 0 0 0,0-2 0 0 0,8 1 0 0 0,6-1 0 0 0,9-1 0 0 0,4 1 0 0 0,5 0 0 0 0,6-1 0 0 0,5 1 0 0 0,2 0 0 0 0,-2 0 0 0 0,0 0 0 0 0,0 0 0 0 0,2 0 0 0 0,1 0 0 0 0,1 0 0 0 0,1 0 0 0 0,0 0 0 0 0,-4 0 0 0 0,-2 0 0 0 0,6-5 0 0 0,17-1 0 0 0,16-1 0 0 0,13-3 0 0 0,9 0 0 0 0,4 1 0 0 0,8 3 0 0 0,3 2 0 0 0,9-8 0 0 0,6-3 0 0 0,4-3 0 0 0,2 2 0 0 0,-4-2 0 0 0,3 2 0 0 0,1-1 0 0 0,-5 2 0 0 0,-6 4 0 0 0,-8 4 0 0 0,-5 3 0 0 0,-4 2 0 0 0,-3-4 0 0 0,-1 0 0 0 0,-1 0 0 0 0,0 2 0 0 0,0 1 0 0 0,-4-4 0 0 0,3-1 0 0 0,2 2 0 0 0,2-4 0 0 0,5 0 0 0 0,1 1 0 0 0,0 3 0 0 0,-2 2 0 0 0,-1 2 0 0 0,-2 1 0 0 0,-2 1 0 0 0,0 0 0 0 0,10 1 0 0 0,7-6 0 0 0,1-1 0 0 0,3 0 0 0 0,-3 1 0 0 0,6 2 0 0 0,-2-5 0 0 0,1 0 0 0 0,-4 2 0 0 0,0 0 0 0 0,1 3 0 0 0,3 1 0 0 0,-3 1 0 0 0,0 1 0 0 0,-4 0 0 0 0,11 0 0 0 0,5 1 0 0 0,-2-1 0 0 0,-2-10 0 0 0,-6-3 0 0 0,4 0 0 0 0,-3 3 0 0 0,-1 3 0 0 0,-4 2 0 0 0,-5 3 0 0 0,0 1 0 0 0,3 1 0 0 0,-2 0 0 0 0,-2-4 0 0 0,-5-2 0 0 0,-3 0 0 0 0,-2 1 0 0 0,-2 2 0 0 0,0 1 0 0 0,-2 1 0 0 0,6 0 0 0 0,7 1 0 0 0,5 0 0 0 0,22 0 0 0 0,7 1 0 0 0,-2-1 0 0 0,5 0 0 0 0,5 0 0 0 0,3 0 0 0 0,-8 0 0 0 0,-2 0 0 0 0,-4 0 0 0 0,-5 0 0 0 0,-3 0 0 0 0,-3 0 0 0 0,-6 0 0 0 0,-8 0 0 0 0,3 0 0 0 0,-2 0 0 0 0,-4 0 0 0 0,0 0 0 0 0,-1 0 0 0 0,-5 0 0 0 0,-2 10 0 0 0,7 4 0 0 0,1-2 0 0 0,-2-2 0 0 0,-2-2 0 0 0,-4 1 0 0 0,-3 0 0 0 0,-2-1 0 0 0,9 2 0 0 0,2 0 0 0 0,5-2 0 0 0,-1 2 0 0 0,-4 1 0 0 0,-3-3 0 0 0,-4 3 0 0 0,7-1 0 0 0,2-2 0 0 0,-2-2 0 0 0,-8 3 0 0 0,-5 0 0 0 0,-2-2 0 0 0,0-2 0 0 0,9-2 0 0 0,9-1 0 0 0,2-1 0 0 0,-2-1 0 0 0,-4-1 0 0 0,-4 1 0 0 0,-8 5 0 0 0,-14 1 0 0 0,-19 0 0 0 0,-35-1 0 0 0,-25-1 0 0 0,-17-2 0 0 0,-19-1 0 0 0,-8 0 0 0 0,-1-1 0 0 0,-6-6 0 0 0,-5 0 0 0 0,0-1 0 0 0,-11-3 0 0 0,-3-1 0 0 0,-9 2 0 0 0,1 3 0 0 0,8 2 0 0 0,8 2 0 0 0,10 1 0 0 0,15 1 0 0 0,14 0 0 0 0,13 0 0 0 0,3 1 0 0 0,4-1 0 0 0,3 0 0 0 0,3 1 0 0 0,-9-1 0 0 0,3 0 0 0 0,-2-5 0 0 0,6-2 0 0 0,-12 1 0 0 0,-3 1 0 0 0,-3 1 0 0 0,2 2 0 0 0,-5 0 0 0 0,1 2 0 0 0,5 0 0 0 0,-4 0 0 0 0,1 0 0 0 0,0 1 0 0 0,9-1 0 0 0,11 5 0 0 0,7 2 0 0 0,-8-1 0 0 0,-9-1 0 0 0,-2-1 0 0 0,2 3 0 0 0,-2 1 0 0 0,0 4 0 0 0,4 0 0 0 0,3 2 0 0 0,-2 15 0 0 0,1 2 0 0 0,1 1 0 0 0,2-1 0 0 0,7-4 0 0 0,-2-3 0 0 0,5-5 0 0 0,5-6 0 0 0,7-5 0 0 0,5 1 0 0 0,10 4 0 0 0,3 0 0 0 0,2 2 0 0 0,-1 0 0 0 0,3 1 0 0 0,-4-2 0 0 0,-4 7 0 0 0,-2 0 0 0 0,5 1 0 0 0,1-3 0 0 0,4 0 0 0 0,7 2 0 0 0,-1-2 0 0 0,8-5 0 0 0,15-5 0 0 0,15-3 0 0 0,9-4 0 0 0,4-1 0 0 0,1-1 0 0 0,-2-1 0 0 0,-1 0 0 0 0,-2 0 0 0 0,-1 0 0 0 0,3 1 0 0 0,1 0 0 0 0,0 0 0 0 0,-2 0 0 0 0,4 0 0 0 0,0 0 0 0 0,8-5 0 0 0,2-2 0 0 0,-2 1 0 0 0,-4 1 0 0 0,-5 1 0 0 0,-3 2 0 0 0,3 1 0 0 0,5 0 0 0 0,0 1 0 0 0,-2 0 0 0 0,-3 1 0 0 0,3-1 0 0 0,-1 0 0 0 0,8 0 0 0 0,6 0 0 0 0,-1 0 0 0 0,-4 0 0 0 0,-1 0 0 0 0,-3 0 0 0 0,6 0 0 0 0,0 0 0 0 0,-4 0 0 0 0,-5 0 0 0 0,-4 0 0 0 0,-4 0 0 0 0,-2 0 0 0 0,4 0 0 0 0,0 0 0 0 0,0 0 0 0 0,-42 10 0 0 0,-53 9 0 0 0,-58 5 0 0 0,-53 9 0 0 0,-28-1 0 0 0,-10-1 0 0 0,-4-1 0 0 0,19 5 0 0 0,12 6 0 0 0,13 1 0 0 0,4-1 0 0 0,6-3 0 0 0,4-3 0 0 0,10-7 0 0 0,3 1 0 0 0,-3-4 0 0 0,7-6 0 0 0,13-7 0 0 0,2-5 0 0 0,12-3 0 0 0,15-4 0 0 0,14 0 0 0 0,16-1 0 0 0,9-1 0 0 0,9 1 0 0 0,8 0 0 0 0,1 1 0 0 0,1-1 0 0 0,3 1 0 0 0,8-5 0 0 0,-3-1 0 0 0,0-6 0 0 0,-1 1 0 0 0,1 1 0 0 0,-1-3 0 0 0,-4 2 0 0 0,4-3 0 0 0,-8 1 0 0 0,-3 3 0 0 0,1 3 0 0 0,3 2 0 0 0,3-7 0 0 0,2-2 0 0 0,6-4 0 0 0,9-3 0 0 0,6-4 0 0 0,12 3 0 0 0,9 5 0 0 0,14 1 0 0 0,18-3 0 0 0,12 3 0 0 0,7-2 0 0 0,3 3 0 0 0,6 4 0 0 0,1-2 0 0 0,4 2 0 0 0,-1 3 0 0 0,8 2 0 0 0,-1 3 0 0 0,-8 1 0 0 0,-12 2 0 0 0,-11 0 0 0 0,-9 1 0 0 0,-1-6 0 0 0,-2-1 0 0 0,-3 0 0 0 0,4-4 0 0 0,-1 0 0 0 0,-6-9 0 0 0,-3 0 0 0 0,-2 2 0 0 0,-5 0 0 0 0,-1 2 0 0 0,-14 4 0 0 0,-18 13 0 0 0,-32 7 0 0 0,-18 7 0 0 0,-10 1 0 0 0,-6-3 0 0 0,5 1 0 0 0,-1-1 0 0 0,3 1 0 0 0,8-2 0 0 0,10 3 0 0 0,9-3 0 0 0,6 3 0 0 0,6-3 0 0 0,8 3 0 0 0,12-2 0 0 0,15 1 0 0 0,15 4 0 0 0,16-1 0 0 0,6-5 0 0 0,12-4 0 0 0,7 12 0 0 0,-2 2 0 0 0,0 2 0 0 0,0-3 0 0 0,0-6 0 0 0,1 0 0 0 0,0-2 0 0 0,-5-5 0 0 0,-1-3 0 0 0,-4-3 0 0 0,-6-2 0 0 0,-5 0 0 0 0,-4-2 0 0 0,-2 0 0 0 0,-1 1 0 0 0,-22-1 0 0 0,-36 11 0 0 0,-29 3 0 0 0,-19-1 0 0 0,-12-2 0 0 0,-7-2 0 0 0,4 1 0 0 0,7 0 0 0 0,-2-1 0 0 0,8-3 0 0 0,13-2 0 0 0,7-1 0 0 0,9-2 0 0 0,7 0 0 0 0,6 0 0 0 0,5 0 0 0 0,1-1 0 0 0,2 1 0 0 0,1 0 0 0 0,-6 0 0 0 0,-7 0 0 0 0,-2-1 0 0 0,2 1 0 0 0,2 0 0 0 0,3 1 0 0 0,7-6 0 0 0,4-2 0 0 0,0 1 0 0 0,5-5 0 0 0,10 1 0 0 0,17 2 0 0 0,22-4 0 0 0,16 2 0 0 0,10 1 0 0 0,6-2 0 0 0,-3 0 0 0 0,-2 3 0 0 0,-5 2 0 0 0,-6 2 0 0 0,-7 3 0 0 0,-4 0 0 0 0,-9-9 0 0 0,-3-3 0 0 0,-6-4 0 0 0,-5-5 0 0 0,-21-3 0 0 0,-18-2 0 0 0,-39-7 0 0 0,-39-2 0 0 0,-27-6 0 0 0,-10 0 0 0 0,-26-8 0 0 0,0-1 0 0 0,-1 4 0 0 0,3 5 0 0 0,19 9 0 0 0,11 5 0 0 0,23 8 0 0 0,10 2 0 0 0,19 4 0 0 0,12-1 0 0 0,5 3 0 0 0,8-2 0 0 0,9 1 0 0 0,8-1 0 0 0,6 0 0 0 0,5 4 0 0 0,2 3 0 0 0,1 3 0 0 0,20 2 0 0 0,27 1 0 0 0,35 1 0 0 0,23 1 0 0 0,14-1 0 0 0,16 1 0 0 0,5-1 0 0 0,-2 1 0 0 0,6-1 0 0 0,-7 0 0 0 0,-7 0 0 0 0,-6 0 0 0 0,-4 0 0 0 0,2 0 0 0 0,-10 0 0 0 0,-9 0 0 0 0,2 0 0 0 0,-1-10 0 0 0,-9-3 0 0 0,-11 0 0 0 0,-10 3 0 0 0,3 2 0 0 0,-3 4 0 0 0,1 1 0 0 0,3 2 0 0 0,8 6 0 0 0,18 3 0 0 0,12-2 0 0 0,6 5 0 0 0,2 0 0 0 0,5-2 0 0 0,-1-3 0 0 0,4-2 0 0 0,-6 4 0 0 0,-6-1 0 0 0,-12 0 0 0 0,-10 3 0 0 0,-2 0 0 0 0,-3-2 0 0 0,-2 3 0 0 0,-7-1 0 0 0,-3 4 0 0 0,5-2 0 0 0,-3 3 0 0 0,-1-1 0 0 0,1-3 0 0 0,0 1 0 0 0,-3-1 0 0 0,4-2 0 0 0,3 2 0 0 0,0-1 0 0 0,2-2 0 0 0,4-2 0 0 0,2-3 0 0 0,-1 9 0 0 0,-7 2 0 0 0,-8-1 0 0 0,8-4 0 0 0,-3-2 0 0 0,-4-3 0 0 0,-7-2 0 0 0,-6-1 0 0 0,-4-1 0 0 0,1 4 0 0 0,5 3 0 0 0,6-2 0 0 0,-1 0 0 0 0,-3-2 0 0 0,2-1 0 0 0,-3-1 0 0 0,2 0 0 0 0,-1-1 0 0 0,-3 0 0 0 0,-4 0 0 0 0,-3-1 0 0 0,-1 1 0 0 0,-2 0 0 0 0,4 0 0 0 0,2 0 0 0 0,-1 0 0 0 0,4 0 0 0 0,0 5 0 0 0,-2 1 0 0 0,-1 1 0 0 0,2-2 0 0 0,1-1 0 0 0,-3-2 0 0 0,-1-1 0 0 0,-2-1 0 0 0,3 0 0 0 0,1 0 0 0 0,9 5 0 0 0,6 1 0 0 0,5 0 0 0 0,8-1 0 0 0,7-1 0 0 0,-3-2 0 0 0,-4-1 0 0 0,-7 0 0 0 0,-9-1 0 0 0,-8 0 0 0 0,-5-1 0 0 0,0 1 0 0 0,0 0 0 0 0,-2 0 0 0 0,-1 0 0 0 0,-2-5 0 0 0,0-2 0 0 0,-1 1 0 0 0,-1 0 0 0 0,0-2 0 0 0,5-1 0 0 0,2 1 0 0 0,-1 3 0 0 0,0 1 0 0 0,-2 2 0 0 0,-2 1 0 0 0,0 1 0 0 0,4 0 0 0 0,1 1 0 0 0,-1-1 0 0 0,0 0 0 0 0,2 1 0 0 0,7-1 0 0 0,9 0 0 0 0,6 0 0 0 0,4 0 0 0 0,0 0 0 0 0,5 0 0 0 0,-4 0 0 0 0,-8 0 0 0 0,-9 0 0 0 0,-7 0 0 0 0,-6 0 0 0 0,-3 0 0 0 0,-2 0 0 0 0,4 0 0 0 0,2 0 0 0 0,-1 0 0 0 0,-1 0 0 0 0,0 0 0 0 0,-2 0 0 0 0,-1 0 0 0 0,0 0 0 0 0,9 0 0 0 0,4-10 0 0 0,-1-4 0 0 0,-3 2 0 0 0,-2 2 0 0 0,-4 2 0 0 0,-1 4 0 0 0,3 1 0 0 0,1 2 0 0 0,0 1 0 0 0,-2-4 0 0 0,3-2 0 0 0,1 0 0 0 0,9 1 0 0 0,6 2 0 0 0,-1 1 0 0 0,-4 1 0 0 0,0 0 0 0 0,-4 1 0 0 0,6-4 0 0 0,0-3 0 0 0,-4 1 0 0 0,-5 1 0 0 0,-4 2 0 0 0,-4 1 0 0 0,-12 0 0 0 0,-15 2 0 0 0,-18 5 0 0 0,-12 2 0 0 0,-22-1 0 0 0,-14 0 0 0 0,-1-2 0 0 0,0-2 0 0 0,-10-1 0 0 0,3 0 0 0 0,7-1 0 0 0,9 0 0 0 0,8-1 0 0 0,8 1 0 0 0,4 0 0 0 0,-3 0 0 0 0,0 0 0 0 0,1 0 0 0 0,2 0 0 0 0,0 0 0 0 0,1 0 0 0 0,1 10 0 0 0,1 3 0 0 0,-5 0 0 0 0,3 2 0 0 0,2-1 0 0 0,1-3 0 0 0,0-4 0 0 0,5 3 0 0 0,2-1 0 0 0,-2-2 0 0 0,4 3 0 0 0,11-1 0 0 0,10-1 0 0 0,11-2 0 0 0,8-2 0 0 0,10-2 0 0 0,5-2 0 0 0,2 1 0 0 0,-2-2 0 0 0,0 1 0 0 0,-3-1 0 0 0,-1 1 0 0 0,-2 0 0 0 0,10 0 0 0 0,3 0 0 0 0,14-1 0 0 0,7 1 0 0 0,8 1 0 0 0,1-1 0 0 0,-6 0 0 0 0,-9 0 0 0 0,-11 0 0 0 0,-7 0 0 0 0,-1 0 0 0 0,-2 0 0 0 0,-2 0 0 0 0,-3 0 0 0 0,-1 0 0 0 0,-1 0 0 0 0,0 0 0 0 0,-11 0 0 0 0,-18 0 0 0 0,-20 0 0 0 0,-26 0 0 0 0,-11 0 0 0 0,-5 0 0 0 0,2 0 0 0 0,1 0 0 0 0,1 0 0 0 0,5 0 0 0 0,6 0 0 0 0,6 0 0 0 0,0 0 0 0 0,1 0 0 0 0,3 0 0 0 0,-2 0 0 0 0,-1 0 0 0 0,2 0 0 0 0,3 0 0 0 0,1 0 0 0 0,2 0 0 0 0,1 0 0 0 0,0 0 0 0 0,1 0 0 0 0,0 0 0 0 0,-5 0 0 0 0,-2 0 0 0 0,-4 0 0 0 0,-6 5 0 0 0,-10 1 0 0 0,-6 6 0 0 0,-1-1 0 0 0,-6-1 0 0 0,-1 3 0 0 0,1-2 0 0 0,-2 3 0 0 0,1-1 0 0 0,-8-3 0 0 0,4-2 0 0 0,1 1 0 0 0,6 0 0 0 0,6 3 0 0 0,-8 0 0 0 0,4 7 0 0 0,2 6 0 0 0,3 4 0 0 0,5 1 0 0 0,-2 1 0 0 0,-1 1 0 0 0,3-1 0 0 0,7-6 0 0 0,1-1 0 0 0,4-1 0 0 0,4-3 0 0 0,-1-6 0 0 0,-9 5 0 0 0,-6 0 0 0 0,1-5 0 0 0,-15 2 0 0 0,-11-3 0 0 0,-26 7 0 0 0,-11 0 0 0 0,5 1 0 0 0,11 3 0 0 0,18-4 0 0 0,18-4 0 0 0,20-1 0 0 0,8-2 0 0 0,5-3 0 0 0,3-5 0 0 0,1-1 0 0 0,1-3 0 0 0,0-1 0 0 0,-1 0 0 0 0,0-1 0 0 0,-6 0 0 0 0,-1 1 0 0 0,-1-6 0 0 0,6-5 0 0 0,4-3 0 0 0,6-2 0 0 0,6-4 0 0 0,5-9 0 0 0,10-10 0 0 0,24-7 0 0 0,19-1 0 0 0,11 2 0 0 0,11 3 0 0 0,10 5 0 0 0,6-2 0 0 0,5 1 0 0 0,-7 7 0 0 0,-8 3 0 0 0,-1 7 0 0 0,-3 2 0 0 0,-7 4 0 0 0,-4 0 0 0 0,-3-3 0 0 0,1 2 0 0 0,0-2 0 0 0,1 3 0 0 0,-4-1 0 0 0,-1 1 0 0 0,6 5 0 0 0,3-3 0 0 0,-3 3 0 0 0,-2-4 0 0 0,-5 2 0 0 0,-6 2 0 0 0,-5-6 0 0 0,0-2 0 0 0,-1 3 0 0 0,-3 4 0 0 0,-1 4 0 0 0,-12 3 0 0 0,-55 12 0 0 0,-56 5 0 0 0,-64 5 0 0 0,-45 15 0 0 0,-24 6 0 0 0,-15 7 0 0 0,9-4 0 0 0,27-5 0 0 0,24-3 0 0 0,36-8 0 0 0,37-8 0 0 0,32-7 0 0 0,23-1 0 0 0,14-1 0 0 0,4-3 0 0 0,2-3 0 0 0,1-1 0 0 0,0-1 0 0 0,-6-1 0 0 0,-1-5 0 0 0,-10-2 0 0 0,-7 0 0 0 0,0 2 0 0 0,4 1 0 0 0,5 1 0 0 0,10-3 0 0 0,25-1 0 0 0,50-5 0 0 0,57 1 0 0 0,52-4 0 0 0,60 1 0 0 0,34 4 0 0 0,31-8 0 0 0,28 0 0 0 0,2 3 0 0 0,0-1 0 0 0,-13 2 0 0 0,-21 3 0 0 0,-27 4 0 0 0,-25 3 0 0 0,-19 3 0 0 0,-30 0 0 0 0,-19 2 0 0 0,-19-1 0 0 0,-19 1 0 0 0,-17-1 0 0 0,-17-4 0 0 0,-5-2 0 0 0,-12-1 0 0 0,-11 2 0 0 0,-4-8 0 0 0,-1-3 0 0 0,-3 2 0 0 0,-4-1 0 0 0,-3 1 0 0 0,-4 3 0 0 0,-7-1 0 0 0,-4 1 0 0 0,1 2 0 0 0,-5-1 0 0 0,1 0 0 0 0,1 2 0 0 0,3 2 0 0 0,2-3 0 0 0,7 1 0 0 0,8 1 0 0 0,2-3 0 0 0,-1 0 0 0 0,-3 2 0 0 0,-2 2 0 0 0,-3 2 0 0 0,9 2 0 0 0,6 1 0 0 0,1 1 0 0 0,-4 0 0 0 0,-8-4 0 0 0,-7-2 0 0 0,-3 0 0 0 0,4 1 0 0 0,2 1 0 0 0,-25 2 0 0 0,-24 1 0 0 0,-18 1 0 0 0,-10 0 0 0 0,-12 0 0 0 0,4 5 0 0 0,1 2 0 0 0,4 0 0 0 0,4-2 0 0 0,6-2 0 0 0,3 0 0 0 0,3-2 0 0 0,1 5 0 0 0,1 0 0 0 0,1 0 0 0 0,0-1 0 0 0,-6 3 0 0 0,-1 1 0 0 0,-1-2 0 0 0,-3-1 0 0 0,-1 3 0 0 0,2-1 0 0 0,3-1 0 0 0,1 4 0 0 0,2-1 0 0 0,2 8 0 0 0,0 1 0 0 0,-4-2 0 0 0,3 0 0 0 0,3-2 0 0 0,0-4 0 0 0,5 1 0 0 0,2-1 0 0 0,4 2 0 0 0,0-1 0 0 0,-2-2 0 0 0,-2 1 0 0 0,-4 0 0 0 0,-7 3 0 0 0,-2-2 0 0 0,3 3 0 0 0,3 4 0 0 0,1 3 0 0 0,-1-2 0 0 0,1-4 0 0 0,4 5 0 0 0,1-1 0 0 0,-5-4 0 0 0,-4-5 0 0 0,-1-4 0 0 0,0-3 0 0 0,0-2 0 0 0,-4-2 0 0 0,-2-1 0 0 0,-3 0 0 0 0,-1 0 0 0 0,3 0 0 0 0,2 1 0 0 0,3 0 0 0 0,2-1 0 0 0,1 1 0 0 0,2 0 0 0 0,-5 0 0 0 0,-2 0 0 0 0,1 0 0 0 0,1 1 0 0 0,6-6 0 0 0,4-2 0 0 0,4-4 0 0 0,7-6 0 0 0,6-5 0 0 0,3-3 0 0 0,7-3 0 0 0,9 3 0 0 0,12-8 0 0 0,17-15 0 0 0,17-8 0 0 0,8 0 0 0 0,18 0 0 0 0,19-1 0 0 0,8 4 0 0 0,10 11 0 0 0,4 8 0 0 0,-4 10 0 0 0,2 9 0 0 0,1 7 0 0 0,-12 4 0 0 0,1 4 0 0 0,-9 1 0 0 0,-12 1 0 0 0,-17 0 0 0 0,-11-1 0 0 0,-11 0 0 0 0,-10 0 0 0 0,-8-1 0 0 0,-3 1 0 0 0,-19-1 0 0 0,-65 0 0 0 0,-85 4 0 0 0,-79 3 0 0 0,-57 4 0 0 0,-52 11 0 0 0,-52 6 0 0 0,-40 9 0 0 0,-31 13 0 0 0,-13 7 0 0 0,12 10 0 0 0,41-2 0 0 0,36-1 0 0 0,51-8 0 0 0,55-8 0 0 0,53-11 0 0 0,27-3 0 0 0,26-7 0 0 0,10-8 0 0 0,15-7 0 0 0,16-6 0 0 0,3-4 0 0 0,11-2 0 0 0,19-1 0 0 0,14-1 0 0 0,14 1 0 0 0,12-1 0 0 0,8 2 0 0 0,12-6 0 0 0,39-6 0 0 0,63-11 0 0 0,54-22 0 0 0,44-8 0 0 0,47-5 0 0 0,47 3 0 0 0,48-1 0 0 0,29 1 0 0 0,27 4 0 0 0,5 1 0 0 0,-12 3 0 0 0,-13-4 0 0 0,-36 1 0 0 0,-27-2 0 0 0,-33 5 0 0 0,-24 3 0 0 0,-33 1 0 0 0,-24 2 0 0 0,-27 3 0 0 0,-24 3 0 0 0,-18-3 0 0 0,-12 1 0 0 0,-12 1 0 0 0,-10 7 0 0 0,-12 3 0 0 0,-11 1 0 0 0,-5 0 0 0 0,-4 4 0 0 0,-4 6 0 0 0,-3 5 0 0 0,-7 0 0 0 0,-8 1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54.80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6149 7809 16383 0 0,'5'0'0'0'0,"6"0"0"0"0,7 0 0 0 0,5 0 0 0 0,9 0 0 0 0,4 0 0 0 0,15 0 0 0 0,15 0 0 0 0,5 0 0 0 0,12 0 0 0 0,1 0 0 0 0,-4 0 0 0 0,-10 0 0 0 0,-8 0 0 0 0,-8 0 0 0 0,-9 0 0 0 0,-7 0 0 0 0,-1 0 0 0 0,0 5 0 0 0,3 2 0 0 0,4-1 0 0 0,0 4 0 0 0,13 1 0 0 0,6-3 0 0 0,3 3 0 0 0,10 0 0 0 0,-3-2 0 0 0,-9-3 0 0 0,-10-2 0 0 0,-10-2 0 0 0,-7-1 0 0 0,-4-1 0 0 0,-4-1 0 0 0,-1 1 0 0 0,-1-1 0 0 0,1 1 0 0 0,0 0 0 0 0,0-1 0 0 0,1 1 0 0 0,0 0 0 0 0,0 0 0 0 0,5 0 0 0 0,2 5 0 0 0,0 2 0 0 0,-1-1 0 0 0,-2-1 0 0 0,4-1 0 0 0,0-2 0 0 0,9 0 0 0 0,7-2 0 0 0,-1 0 0 0 0,-4 0 0 0 0,0 0 0 0 0,1-1 0 0 0,-2 1 0 0 0,1 0 0 0 0,-3 0 0 0 0,1 0 0 0 0,7 0 0 0 0,1 0 0 0 0,0 0 0 0 0,-4 0 0 0 0,-5 0 0 0 0,-6-5 0 0 0,-3-2 0 0 0,0 1 0 0 0,1 1 0 0 0,-7-4 0 0 0,-3 0 0 0 0,-1 2 0 0 0,-16 1 0 0 0,-23 2 0 0 0,-31 2 0 0 0,-22 1 0 0 0,-20 1 0 0 0,-15 0 0 0 0,4 1 0 0 0,9-6 0 0 0,-6-1 0 0 0,9 0 0 0 0,8 1 0 0 0,7 1 0 0 0,1 2 0 0 0,7 1 0 0 0,4 0 0 0 0,2 1 0 0 0,5 1 0 0 0,-3-1 0 0 0,2 0 0 0 0,5 0 0 0 0,6 0 0 0 0,4 1 0 0 0,-1-1 0 0 0,1 0 0 0 0,-3 0 0 0 0,-6 0 0 0 0,1 0 0 0 0,3 0 0 0 0,4 0 0 0 0,-3 0 0 0 0,-8 0 0 0 0,-1 0 0 0 0,-2 0 0 0 0,2 0 0 0 0,-4 0 0 0 0,-9 0 0 0 0,-9 0 0 0 0,-1 0 0 0 0,-9 0 0 0 0,0 0 0 0 0,3 0 0 0 0,11 0 0 0 0,11 0 0 0 0,11 0 0 0 0,8 0 0 0 0,1 0 0 0 0,1 0 0 0 0,17 0 0 0 0,32 0 0 0 0,33 0 0 0 0,45 0 0 0 0,30 0 0 0 0,26 0 0 0 0,3-5 0 0 0,5-2 0 0 0,-8-4 0 0 0,-14-1 0 0 0,-5-8 0 0 0,-14-1 0 0 0,-17 4 0 0 0,-14 4 0 0 0,-2 4 0 0 0,-4 4 0 0 0,-1 3 0 0 0,7 2 0 0 0,20 0 0 0 0,11 1 0 0 0,18 0 0 0 0,10-5 0 0 0,2-2 0 0 0,-10 0 0 0 0,-6-4 0 0 0,-6 0 0 0 0,-18 1 0 0 0,-18-2 0 0 0,-12 0 0 0 0,-14 2 0 0 0,-8-2 0 0 0,-2 1 0 0 0,25 6 0 0 0,10 10 0 0 0,-5 4 0 0 0,-5-1 0 0 0,-11-1 0 0 0,-27-2 0 0 0,-33-2 0 0 0,-29-2 0 0 0,-19-1 0 0 0,-28-11 0 0 0,-16-3 0 0 0,-13 0 0 0 0,-20 2 0 0 0,-14 3 0 0 0,-14 3 0 0 0,-2 3 0 0 0,10 1 0 0 0,-1 1 0 0 0,4 0 0 0 0,5 1 0 0 0,10-1 0 0 0,16 1 0 0 0,16-1 0 0 0,9 0 0 0 0,13 0 0 0 0,9 1 0 0 0,4-1 0 0 0,1 0 0 0 0,-9-1 0 0 0,-4 1 0 0 0,-6 0 0 0 0,-14 0 0 0 0,-4 0 0 0 0,0 0 0 0 0,1 0 0 0 0,0 0 0 0 0,-4 0 0 0 0,9 0 0 0 0,14 0 0 0 0,14 0 0 0 0,8 0 0 0 0,6 0 0 0 0,6 0 0 0 0,5 0 0 0 0,3 0 0 0 0,1 0 0 0 0,-4 0 0 0 0,-12 0 0 0 0,-3 0 0 0 0,2 0 0 0 0,4 0 0 0 0,3 0 0 0 0,4 0 0 0 0,3 0 0 0 0,-9 0 0 0 0,-1 0 0 0 0,-5 0 0 0 0,-3 0 0 0 0,1 0 0 0 0,4 0 0 0 0,5 0 0 0 0,4 0 0 0 0,3 0 0 0 0,3 0 0 0 0,10 0 0 0 0,20 0 0 0 0,14 0 0 0 0,10 0 0 0 0,11 0 0 0 0,9 0 0 0 0,13 0 0 0 0,16 0 0 0 0,6 0 0 0 0,4 0 0 0 0,18 0 0 0 0,13 0 0 0 0,31 0 0 0 0,11 0 0 0 0,9 0 0 0 0,1 0 0 0 0,-2 0 0 0 0,-4 0 0 0 0,-10 0 0 0 0,-4 0 0 0 0,-8 0 0 0 0,7 5 0 0 0,0 2 0 0 0,5-1 0 0 0,2 5 0 0 0,-5-1 0 0 0,3-2 0 0 0,-10 4 0 0 0,-3-2 0 0 0,-10-1 0 0 0,-12-3 0 0 0,-20-2 0 0 0,-11-2 0 0 0,-15-1 0 0 0,-15-1 0 0 0,-11-1 0 0 0,-7 1 0 0 0,-6-1 0 0 0,-3 1 0 0 0,0 0 0 0 0,4 0 0 0 0,3 0 0 0 0,-5 0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1:06.1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8625 7691 16383 0 0,'5'0'0'0'0,"7"0"0"0"0,16 0 0 0 0,13 0 0 0 0,15 0 0 0 0,8 0 0 0 0,3 0 0 0 0,0 0 0 0 0,-1 0 0 0 0,3 0 0 0 0,-5 0 0 0 0,-4 0 0 0 0,-7 0 0 0 0,-7 0 0 0 0,-7 0 0 0 0,1 0 0 0 0,-3 5 0 0 0,-1 1 0 0 0,-3 1 0 0 0,-2-2 0 0 0,0-2 0 0 0,-2 0 0 0 0,0-2 0 0 0,0-1 0 0 0,5 0 0 0 0,2 0 0 0 0,-6 0 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20T07:21:06.18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11071 8053 16383 0 0,'-20'0'0'0'0,"-12"0"0"0"0,-25 0 0 0 0,-18-5 0 0 0,-6-1 0 0 0,0-1 0 0 0,0 2 0 0 0,3 2 0 0 0,5 0 0 0 0,4-3 0 0 0,-10-1 0 0 0,-2-4 0 0 0,-2-6 0 0 0,-3 1 0 0 0,-10-3 0 0 0,-5-2 0 0 0,-10-3 0 0 0,-6 2 0 0 0,1 1 0 0 0,2 3 0 0 0,-1 5 0 0 0,9 5 0 0 0,18-7 0 0 0,14 0 0 0 0,15 2 0 0 0,12 3 0 0 0,4 4 0 0 0,14 2 0 0 0,37 3 0 0 0,38-5 0 0 0,55 0 0 0 0,41 0 0 0 0,36-8 0 0 0,13-2 0 0 0,19 1 0 0 0,14 4 0 0 0,-2 3 0 0 0,7 9 0 0 0,-5 3 0 0 0,-2 2 0 0 0,-22 4 0 0 0,-22 1 0 0 0,-29 9 0 0 0,-32 0 0 0 0,-24-3 0 0 0,-24 1 0 0 0,-19-3 0 0 0,-12 1 0 0 0,-8-2 0 0 0,-4-3 0 0 0,-7 1 0 0 0,-31 3 0 0 0,-33 0 0 0 0,-30-3 0 0 0,-27 1 0 0 0,-15-1 0 0 0,-19 7 0 0 0,-11 1 0 0 0,-15-4 0 0 0,-15-4 0 0 0,-18-4 0 0 0,-25-4 0 0 0,-26-7 0 0 0,-21-8 0 0 0,-19-18 0 0 0,-2-13 0 0 0,3-15 0 0 0,6-17 0 0 0,9-12 0 0 0,27-1 0 0 0,8 0 0 0 0,21 9 0 0 0,15 8 0 0 0,18 16 0 0 0,13 7 0 0 0,22 12 0 0 0,24 11 0 0 0,24 10 0 0 0,8 8 0 0 0,10 4 0 0 0,13 3 0 0 0,13 1 0 0 0,11 6 0 0 0,2 0 0 0 0,4 0 0 0 0,3-2 0 0 0,7 4 0 0 0,28 4 0 0 0,44 0 0 0 0,59 3 0 0 0,53 3 0 0 0,38-1 0 0 0,37 6 0 0 0,14-2 0 0 0,15 1 0 0 0,13-4 0 0 0,0 4 0 0 0,13-1 0 0 0,13-5 0 0 0,-4-5 0 0 0,-13-1 0 0 0,-25-1 0 0 0,-25-3 0 0 0,-33-3 0 0 0,-31 2 0 0 0,-28 1 0 0 0,-19 14 0 0 0,-20 3 0 0 0,-17-3 0 0 0,-13 0 0 0 0,-9-4 0 0 0,-10 0 0 0 0,-10-3 0 0 0,-6-4 0 0 0,-5-3 0 0 0,-17 0 0 0 0,-27 1 0 0 0,-37 2 0 0 0,-24 1 0 0 0,-40 7 0 0 0,-30 1 0 0 0,-42-4 0 0 0,-39 2 0 0 0,-31-3 0 0 0,-33-4 0 0 0,-1-4 0 0 0,-3-3 0 0 0,9-2 0 0 0,13-2 0 0 0,6-10 0 0 0,29-4 0 0 0,25-5 0 0 0,22 2 0 0 0,33-2 0 0 0,29 2 0 0 0,25 5 0 0 0,25-2 0 0 0,15 3 0 0 0,13 2 0 0 0,10 3 0 0 0,2 3 0 0 0,1 1 0 0 0,2 2 0 0 0,36-5 0 0 0,43-1 0 0 0,49 0 0 0 0,43-3 0 0 0,38-1 0 0 0,19 2 0 0 0,16 1 0 0 0,13 3 0 0 0,18 2 0 0 0,12-14 0 0 0,-6-4 0 0 0,-6 1 0 0 0,-18-1 0 0 0,-19 3 0 0 0,-27 4 0 0 0,-41 0 0 0 0,-37 1 0 0 0,-32 4 0 0 0,-16 2 0 0 0,-13 3 0 0 0,-53 2 0 0 0,-69-5 0 0 0,-60 0 0 0 0,-46 0 0 0 0,-21 2 0 0 0,-29 0 0 0 0,5 3 0 0 0,3 0 0 0 0,1 5 0 0 0,24 3 0 0 0,32 0 0 0 0,36 3 0 0 0,31 0 0 0 0,30-1 0 0 0,21-2 0 0 0,17-3 0 0 0,24-2 0 0 0,35 14 0 0 0,38 9 0 0 0,41 1 0 0 0,27 0 0 0 0,33-4 0 0 0,29 0 0 0 0,48 5 0 0 0,43-1 0 0 0,15-1 0 0 0,17-4 0 0 0,16-6 0 0 0,12-5 0 0 0,28-5 0 0 0,22-2 0 0 0,5-3 0 0 0,-5-1 0 0 0,-3 0 0 0 0,-8-10 0 0 0,-7-3 0 0 0,-18-5 0 0 0,-8 2 0 0 0,-3-7 0 0 0,-5-4 0 0 0,-30 3 0 0 0,-16-10 0 0 0,-14 2 0 0 0,-3-4 0 0 0,2-1 0 0 0,-2-4 0 0 0,-7 1 0 0 0,-9 7 0 0 0,-18 9 0 0 0,-15 4 0 0 0,-31 5 0 0 0,-34 6 0 0 0,-38 5 0 0 0,-35 2 0 0 0,-23 3 0 0 0,-17 0 0 0 0,-11 1 0 0 0,-13 5 0 0 0,-29 7 0 0 0,-34 6 0 0 0,-25 14 0 0 0,-42 12 0 0 0,-52 14 0 0 0,-44 11 0 0 0,-43 9 0 0 0,-10-4 0 0 0,-15 5 0 0 0,-3-6 0 0 0,6-10 0 0 0,-7-7 0 0 0,14-7 0 0 0,21-13 0 0 0,26-12 0 0 0,30-11 0 0 0,36-7 0 0 0,33-5 0 0 0,31-3 0 0 0,25-2 0 0 0,18 1 0 0 0,25-5 0 0 0,46-7 0 0 0,47 0 0 0 0,47-3 0 0 0,41 1 0 0 0,18-1 0 0 0,27 2 0 0 0,19-7 0 0 0,10-4 0 0 0,19-8 0 0 0,16-3 0 0 0,2-5 0 0 0,-2-1 0 0 0,-17 3 0 0 0,-18-3 0 0 0,-28 6 0 0 0,-17 5 0 0 0,-25 8 0 0 0,-26 7 0 0 0,-19 7 0 0 0,-19 6 0 0 0,-18 2 0 0 0,-18 3 0 0 0,-17 0 0 0 0,-12 1 0 0 0,3-1 0 0 0,-2 0 0 0 0,-2 0 0 0 0,-3 0 0 0 0,-2-1 0 0 0,-3 0 0 0 0,-6 5 0 0 0,-12 1 0 0 0,-19 6 0 0 0,-18-1 0 0 0,-15-1 0 0 0,29-12 0 0 0,37-12 0 0 0,58-17 0 0 0,29-10 0 0 0,27 3 0 0 0,3 8 0 0 0,-3 9 0 0 0,-15 8 0 0 0,-14 6 0 0 0,-21 5 0 0 0,-21 12 0 0 0,-17 9 0 0 0,-13 3 0 0 0,-9-4 0 0 0,-3-5 0 0 0,2 2 0 0 0,-3 1 0 0 0,-2 0 0 0 0,-19-4 0 0 0,-32-4 0 0 0,-25-3 0 0 0,-25-7 0 0 0,-9-4 0 0 0,-10-5 0 0 0,5-2 0 0 0,15 3 0 0 0,8 2 0 0 0,12 2 0 0 0,14-2 0 0 0,30 0 0 0 0,32 1 0 0 0,27 2 0 0 0,35 2 0 0 0,24 2 0 0 0,13 0 0 0 0,17 1 0 0 0,10 0 0 0 0,9 0 0 0 0,4 1 0 0 0,0-11 0 0 0,-13-3 0 0 0,-21-5 0 0 0,-22 1 0 0 0,-24 4 0 0 0,-20 3 0 0 0,-16 4 0 0 0,-25 3 0 0 0,-51 2 0 0 0,-49 1 0 0 0,-47 0 0 0 0,-41 1 0 0 0,-12 0 0 0 0,-1-1 0 0 0,12-9 0 0 0,9-4 0 0 0,12-5 0 0 0,11 1 0 0 0,15-1 0 0 0,7 2 0 0 0,4-2 0 0 0,11 3 0 0 0,13 4 0 0 0,6 3 0 0 0,12 4 0 0 0,13 2 0 0 0,11 2 0 0 0,14-5 0 0 0,41-1 0 0 0,56 0 0 0 0,45 2 0 0 0,25-4 0 0 0,14-1 0 0 0,12 2 0 0 0,-2 1 0 0 0,3 3 0 0 0,-17 1 0 0 0,-18 1 0 0 0,-20 1 0 0 0,-19 0 0 0 0,-19 0 0 0 0,-16 1 0 0 0,-38-1 0 0 0,-50 0 0 0 0,-60 0 0 0 0,-79 10 0 0 0,-70 4 0 0 0,-52 3 0 0 0,-38 0 0 0 0,10 2 0 0 0,19-3 0 0 0,36-4 0 0 0,50-3 0 0 0,46-4 0 0 0,48-3 0 0 0,40-1 0 0 0,30-2 0 0 0,29 1 0 0 0,28-1 0 0 0,20 0 0 0 0,26 0 0 0 0,14 1 0 0 0,3 0 0 0 0,-1 0 0 0 0,-6 0 0 0 0,-3 0 0 0 0,-5 0 0 0 0,-7 0 0 0 0,-10 5 0 0 0,-21 2 0 0 0,-33-1 0 0 0,-27-1 0 0 0,-26-6 0 0 0,-25-4 0 0 0,-36-5 0 0 0,-25-1 0 0 0,-15 1 0 0 0,-13-8 0 0 0,-14 0 0 0 0,6 2 0 0 0,-2 0 0 0 0,12 1 0 0 0,-3 5 0 0 0,2 2 0 0 0,-9 4 0 0 0,-4 2 0 0 0,-20 2 0 0 0,-1 0 0 0 0,-14 1 0 0 0,-7 5 0 0 0,14 1 0 0 0,-1 0 0 0 0,14-2 0 0 0,14 4 0 0 0,11 0 0 0 0,-12-1 0 0 0,-2-3 0 0 0,-1 4 0 0 0,14 0 0 0 0,15-2 0 0 0,22-2 0 0 0,22 3 0 0 0,19 1 0 0 0,9-2 0 0 0,11-2 0 0 0,17 4 0 0 0,17-1 0 0 0,7-1 0 0 0,9-1 0 0 0,6-3 0 0 0,4-1 0 0 0,23-1 0 0 0,43-1 0 0 0,67 0 0 0 0,55-1 0 0 0,51-9 0 0 0,42-4 0 0 0,27 2 0 0 0,33 1 0 0 0,24 4 0 0 0,15 2 0 0 0,-1 3 0 0 0,0 1 0 0 0,-8 1 0 0 0,-32 0 0 0 0,-28 6 0 0 0,-36 1 0 0 0,-30 0 0 0 0,-35-2 0 0 0,-18-1 0 0 0,-21-1 0 0 0,-19-2 0 0 0,-5-1 0 0 0,-11 0 0 0 0,-9-10 0 0 0,-10-4 0 0 0,-5-4 0 0 0,-5 1 0 0 0,-10 4 0 0 0,-12 3 0 0 0,-4 4 0 0 0,-5 3 0 0 0,-5 1 0 0 0,-5 2 0 0 0,-2 1 0 0 0,-1 5 0 0 0,-6 6 0 0 0,-28 7 0 0 0,-42-1 0 0 0,-59-3 0 0 0,-41 12 0 0 0,-46 0 0 0 0,-45-4 0 0 0,-33-6 0 0 0,-30-6 0 0 0,-14-5 0 0 0,-13-3 0 0 0,8 2 0 0 0,19 2 0 0 0,25 3 0 0 0,10 10 0 0 0,4 8 0 0 0,17 13 0 0 0,26 4 0 0 0,23 1 0 0 0,31-4 0 0 0,38-8 0 0 0,36-5 0 0 0,57-18 0 0 0,61-20 0 0 0,59-24 0 0 0,35-11 0 0 0,43-14 0 0 0,42 4 0 0 0,31-4 0 0 0,16 7 0 0 0,14 13 0 0 0,-9 13 0 0 0,-8 10 0 0 0,-21 9 0 0 0,-21 14 0 0 0,-15 6 0 0 0,-11 1 0 0 0,-11-2 0 0 0,-1-4 0 0 0,-3-2 0 0 0,-11-4 0 0 0,-2-1 0 0 0,7-2 0 0 0,7 5 0 0 0,-1 1 0 0 0,1-1 0 0 0,-8 5 0 0 0,-6 0 0 0 0,5-2 0 0 0,20 3 0 0 0,0 0 0 0 0,10-2 0 0 0,-9-3 0 0 0,-9-2 0 0 0,-4-2 0 0 0,-21-7 0 0 0,-20-1 0 0 0,-7-1 0 0 0,-13 2 0 0 0,-16 0 0 0 0,-12 3 0 0 0,-6 0 0 0 0,-4 2 0 0 0,0 0 0 0 0,-1 5 0 0 0,3 2 0 0 0,4-1 0 0 0,10 0 0 0 0,4-3 0 0 0,-1 0 0 0 0,-7-2 0 0 0,-7-5 0 0 0,-11-3 0 0 0,-1-5 0 0 0,-6 0 0 0 0,-8-8 0 0 0,-7-1 0 0 0,-5 4 0 0 0,-4-2 0 0 0,-3 4 0 0 0,5 4 0 0 0,0 4 0 0 0,1 3 0 0 0,-2 2 0 0 0,-1 2 0 0 0,-1 0 0 0 0,-25 1 0 0 0,-60 5 0 0 0,-60 1 0 0 0,-30 0 0 0 0,-32-2 0 0 0,-25-1 0 0 0,-28-2 0 0 0,-31 0 0 0 0,-31-2 0 0 0,-25 0 0 0 0,-10 0 0 0 0,-9 15 0 0 0,-3 14 0 0 0,-3 8 0 0 0,5 8 0 0 0,-4 10 0 0 0,5 2 0 0 0,0 1 0 0 0,2-5 0 0 0,27-1 0 0 0,31-4 0 0 0,42-11 0 0 0,31-6 0 0 0,35-9 0 0 0,25-3 0 0 0,17 1 0 0 0,11-4 0 0 0,8-4 0 0 0,3 1 0 0 0,-1-3 0 0 0,2-1 0 0 0,-1-4 0 0 0,-9-2 0 0 0,0-1 0 0 0,-6-2 0 0 0,2-5 0 0 0,6-7 0 0 0,-8-7 0 0 0,-5-5 0 0 0,4-3 0 0 0,-17-7 0 0 0,-2 2 0 0 0,-16 2 0 0 0,-3 5 0 0 0,-4 3 0 0 0,0 4 0 0 0,8 6 0 0 0,9 0 0 0 0,15 2 0 0 0,9 2 0 0 0,15-2 0 0 0,10 1 0 0 0,2-4 0 0 0,-4 1 0 0 0,-11-2 0 0 0,-6 0 0 0 0,-9-7 0 0 0,-3 1 0 0 0,-6-7 0 0 0,-5 1 0 0 0,0 5 0 0 0,9 6 0 0 0,7 6 0 0 0,3-1 0 0 0,11 2 0 0 0,10 1 0 0 0,16 3 0 0 0,2 2 0 0 0,4 1 0 0 0,10 0 0 0 0,6 2 0 0 0,8-1 0 0 0,8 0 0 0 0,6 1 0 0 0,-6-1 0 0 0,0-5 0 0 0,2-1 0 0 0,3-1 0 0 0,-2 2 0 0 0,0 2 0 0 0,-12 0 0 0 0,-3 2 0 0 0,-6 1 0 0 0,-4 0 0 0 0,-10 5 0 0 0,-3 2 0 0 0,-8 9 0 0 0,6 3 0 0 0,2 2 0 0 0,8-1 0 0 0,12-5 0 0 0,10-5 0 0 0,9-4 0 0 0,5-3 0 0 0,5-2 0 0 0,1 3 0 0 0,1 2 0 0 0,-1 0 0 0 0,6 3 0 0 0,0 1 0 0 0,0-2 0 0 0,-2-2 0 0 0,4-2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14551 9002 16383 0 0,'54'-6'0'0'0,"84"-14"0"0"0,78-4 0 0 0,39-3 0 0 0,24 2 0 0 0,-12 6 0 0 0,-27 6 0 0 0,-37 6 0 0 0,-46 3 0 0 0,-38 2 0 0 0,-33 3 0 0 0,-26 0 0 0 0,-17 0 0 0 0,-15 6 0 0 0,-7 2 0 0 0,-13-1 0 0 0,-31 5 0 0 0,-31-1 0 0 0,-53 4 0 0 0,-45 12 0 0 0,-69 0 0 0 0,-80 2 0 0 0,-61-4 0 0 0,-41-7 0 0 0,-24-6 0 0 0,0-6 0 0 0,-4-3 0 0 0,-2-4 0 0 0,25 0 0 0 0,34-1 0 0 0,51-1 0 0 0,56 1 0 0 0,55-6 0 0 0,52-1 0 0 0,48 0 0 0 0,35 2 0 0 0,33-5 0 0 0,10 0 0 0 0,24 2 0 0 0,43 3 0 0 0,58 2 0 0 0,44 1 0 0 0,53 2 0 0 0,30 1 0 0 0,44 12 0 0 0,37 10 0 0 0,23 20 0 0 0,28 14 0 0 0,8 10 0 0 0,-8 12 0 0 0,-11 10 0 0 0,-25-4 0 0 0,-14-3 0 0 0,-27-11 0 0 0,-24-10 0 0 0,-24-16 0 0 0,-15-15 0 0 0,-19-13 0 0 0,-5-9 0 0 0,-6-5 0 0 0,-8-10 0 0 0,-4-3 0 0 0,-6-5 0 0 0,-19-1 0 0 0,-4-3 0 0 0,-13 2 0 0 0,-17 4 0 0 0,-20-2 0 0 0,-13 2 0 0 0,-14 3 0 0 0,-54 4 0 0 0,-87 3 0 0 0,-79-10 0 0 0,-73-2 0 0 0,-44 1 0 0 0,-42-15 0 0 0,-39-2 0 0 0,-19-2 0 0 0,-11-6 0 0 0,-13-4 0 0 0,-10 7 0 0 0,17 3 0 0 0,32-5 0 0 0,30 5 0 0 0,35 8 0 0 0,32 8 0 0 0,30 7 0 0 0,19 6 0 0 0,28-2 0 0 0,33-1 0 0 0,32 2 0 0 0,29 2 0 0 0,25 1 0 0 0,17 1 0 0 0,18-4 0 0 0,50-14 0 0 0,46-16 0 0 0,78-31 0 0 0,87-16 0 0 0,94-19 0 0 0,65-3 0 0 0,38 10 0 0 0,18 21 0 0 0,12 11 0 0 0,1 17 0 0 0,-30 15 0 0 0,-39 14 0 0 0,-38 3 0 0 0,-49 5 0 0 0,-50 3 0 0 0,-39 2 0 0 0,-38 3 0 0 0,-29 1 0 0 0,-22 1 0 0 0,-20 0 0 0 0,-16 0 0 0 0,-16-7 0 0 0,-14-1 0 0 0,-11-1 0 0 0,-8 2 0 0 0,3 2 0 0 0,-13 1 0 0 0,-40-4 0 0 0,-79-2 0 0 0,-71-10 0 0 0,-74-3 0 0 0,-70 2 0 0 0,-30 6 0 0 0,-30 4 0 0 0,-37 4 0 0 0,-21 3 0 0 0,-12 3 0 0 0,22 6 0 0 0,32 3 0 0 0,51-1 0 0 0,47 5 0 0 0,58 0 0 0 0,63-2 0 0 0,46-3 0 0 0,32-3 0 0 0,30-8 0 0 0,54-10 0 0 0,87-15 0 0 0,84-14 0 0 0,72 0 0 0 0,67-5 0 0 0,71-7 0 0 0,55 7 0 0 0,44 10 0 0 0,29 6 0 0 0,-10 9 0 0 0,-31 7 0 0 0,-70 6 0 0 0,-68 0 0 0 0,-64 0 0 0 0,-72 2 0 0 0,-63 3 0 0 0,-42 1 0 0 0,-65 2 0 0 0,-96 0 0 0 0,-91 1 0 0 0,-77 1 0 0 0,-45-1 0 0 0,-34 0 0 0 0,-35 1 0 0 0,-29-1 0 0 0,-33 12 0 0 0,-24 4 0 0 0,4-1 0 0 0,27 4 0 0 0,48-3 0 0 0,44 3 0 0 0,57-2 0 0 0,61-4 0 0 0,59-4 0 0 0,42-4 0 0 0,31-2 0 0 0,57-2 0 0 0,78-1 0 0 0,89 5 0 0 0,59 2 0 0 0,29 12 0 0 0,27 2 0 0 0,-9-1 0 0 0,-36-6 0 0 0,-39-4 0 0 0,-46-4 0 0 0,-40-3 0 0 0,-31-2 0 0 0,-40-1 0 0 0,-79 11 0 0 0,-79 4 0 0 0,-72-1 0 0 0,-38-2 0 0 0,-14-4 0 0 0,-24-8 0 0 0,-26-6 0 0 0,-21 0 0 0 0,-28 0 0 0 0,-32-17 0 0 0,-10-4 0 0 0,24 2 0 0 0,40 5 0 0 0,46 7 0 0 0,47 5 0 0 0,39-2 0 0 0,41 0 0 0 0,42 3 0 0 0,34-4 0 0 0,24-1 0 0 0,16 3 0 0 0,3 2 0 0 0,7-3 0 0 0,4 0 0 0 0,-1 1 0 0 0,-1 3 0 0 0,4-4 0 0 0,6-6 0 0 0,12-7 0 0 0,43-5 0 0 0,33 2 0 0 0,53-12 0 0 0,30 0 0 0 0,12 6 0 0 0,-4 10 0 0 0,-17 7 0 0 0,-21 7 0 0 0,-25 4 0 0 0,-30 10 0 0 0,-50 3 0 0 0,-64 0 0 0 0,-55-1 0 0 0,-51-2 0 0 0,-49-2 0 0 0,-37-2 0 0 0,-51-1 0 0 0,-30-1 0 0 0,-20 0 0 0 0,-2-1 0 0 0,35 1 0 0 0,44-1 0 0 0,43 1 0 0 0,47 0 0 0 0,34 0 0 0 0,35 0 0 0 0,23 0 0 0 0,19 0 0 0 0,14-6 0 0 0,9-2 0 0 0,5 0 0 0 0,2 2 0 0 0,0 2 0 0 0,0 1 0 0 0,-1-4 0 0 0,-2-2 0 0 0,0 2 0 0 0,-1 1 0 0 0,0 2 0 0 0,6 13 0 0 0,1 6 0 0 0,1 6 0 0 0,-3 11 0 0 0,-55 61 0 0 0,-37 38 0 0 0,-16 8 0 0 0,-9 12 0 0 0,9-9 0 0 0,22-22 0 0 0,24-25 0 0 0,23-24 0 0 0,10-17 0 0 0,15-12 0 0 0,10-13 0 0 0,10-6 0 0 0,9 0 0 0 0,26 2 0 0 0,22-4 0 0 0,24-5 0 0 0,32-6 0 0 0,31-3 0 0 0,19-11 0 0 0,16-9 0 0 0,6-9 0 0 0,-1-13 0 0 0,-4-6 0 0 0,-4-2 0 0 0,-9 0 0 0 0,-13 1 0 0 0,-2 3 0 0 0,-7 6 0 0 0,1 5 0 0 0,-8-7 0 0 0,0 4 0 0 0,17-5 0 0 0,4 3 0 0 0,-9 8 0 0 0,-8 1 0 0 0,6 6 0 0 0,-6 5 0 0 0,-11-1 0 0 0,-12 2 0 0 0,-10 3 0 0 0,-13 3 0 0 0,-13 3 0 0 0,-11 1 0 0 0,-19 8 0 0 0,-63 32 0 0 0,-55 28 0 0 0,-43 27 0 0 0,-29 9 0 0 0,-11 6 0 0 0,0-4 0 0 0,17-14 0 0 0,23-9 0 0 0,28-20 0 0 0,31-13 0 0 0,23-15 0 0 0,19-1 0 0 0,9-7 0 0 0,9 0 0 0 0,18-6 0 0 0,44-5 0 0 0,62-11 0 0 0,78-31 0 0 0,217-75 0 0 0,129-40 0 0 0,58-24 0 0 0,18-2 0 0 0,-11 9 0 0 0,-48 20 0 0 0,-63 16 0 0 0,-73 18 0 0 0,-90 25 0 0 0,-81 22 0 0 0,-77 20 0 0 0,-55 17 0 0 0,-41 13 0 0 0,-32 13 0 0 0,-47 30 0 0 0,-29 21 0 0 0,-20 8 0 0 0,-18 11 0 0 0,-27 4 0 0 0,-8 2 0 0 0,-3-2 0 0 0,-8-7 0 0 0,6-16 0 0 0,22-11 0 0 0,20-14 0 0 0,17-11 0 0 0,17-3 0 0 0,10-5 0 0 0,39-15 0 0 0,48-14 0 0 0,44-16 0 0 0,46-7 0 0 0,46-16 0 0 0,44-15 0 0 0,53-14 0 0 0,43-10 0 0 0,24-1 0 0 0,42-14 0 0 0,24 6 0 0 0,24 9 0 0 0,19 21 0 0 0,3 22 0 0 0,-31 22 0 0 0,-37 9 0 0 0,-62 8 0 0 0,-72 7 0 0 0,-57 5 0 0 0,-59 2 0 0 0,-49 1 0 0 0,-37 7 0 0 0,-47 14 0 0 0,-57 21 0 0 0,-35 21 0 0 0,-16 6 0 0 0,-6-9 0 0 0,7-15 0 0 0,7-15 0 0 0,16-7 0 0 0,38-8 0 0 0,53-12 0 0 0,76-25 0 0 0,56-15 0 0 0,43-25 0 0 0,30-14 0 0 0,34-13 0 0 0,39 3 0 0 0,28-2 0 0 0,22 7 0 0 0,23 18 0 0 0,-16 7 0 0 0,-10 14 0 0 0,-47 12 0 0 0,-40 13 0 0 0,-52 8 0 0 0,-56 5 0 0 0,-50 4 0 0 0,-36 1 0 0 0,-55 13 0 0 0,-71 21 0 0 0,-57 17 0 0 0,-52 30 0 0 0,-39 12 0 0 0,-27 8 0 0 0,-11 4 0 0 0,-6-3 0 0 0,20-8 0 0 0,38-14 0 0 0,38-15 0 0 0,22-13 0 0 0,25-16 0 0 0,32-8 0 0 0,21-9 0 0 0,14-8 0 0 0,31-19 0 0 0,70-20 0 0 0,73-17 0 0 0,55-20 0 0 0,42-11 0 0 0,6-5 0 0 0,-14 5 0 0 0,-21 9 0 0 0,-34 10 0 0 0,-34 14 0 0 0,-34 14 0 0 0,-95 23 0 0 0,-90 31 0 0 0,-104 29 0 0 0,-86 28 0 0 0,-38 19 0 0 0,-9 15 0 0 0,20 6 0 0 0,42-1 0 0 0,48-8 0 0 0,53-19 0 0 0,47-25 0 0 0,36-19 0 0 0,24-18 0 0 0,69-20 0 0 0,73-26 0 0 0,80-28 0 0 0,77-25 0 0 0,44-8 0 0 0,38-10 0 0 0,23 10 0 0 0,10 11 0 0 0,28 5 0 0 0,18 11 0 0 0,24 13 0 0 0,16 13 0 0 0,-9 10 0 0 0,-20 6 0 0 0,-9 16 0 0 0,-33 12 0 0 0,-21 2 0 0 0,-48 3 0 0 0,-29-4 0 0 0,-38 5 0 0 0,-42-1 0 0 0,-50-6 0 0 0,-45-8 0 0 0,-34-5 0 0 0,-30 1 0 0 0,-58 17 0 0 0,-57 9 0 0 0,-46 17 0 0 0,-26 11 0 0 0,-14 0 0 0 0,-15 14 0 0 0,-3-1 0 0 0,18-8 0 0 0,34-10 0 0 0,33-14 0 0 0,32-10 0 0 0,20-11 0 0 0,16-4 0 0 0,37-5 0 0 0,69-17 0 0 0,57-21 0 0 0,71-18 0 0 0,59-27 0 0 0,26-14 0 0 0,10 1 0 0 0,-5 9 0 0 0,-5 3 0 0 0,-11 8 0 0 0,6 2 0 0 0,1 11 0 0 0,-19 13 0 0 0,-37 7 0 0 0,-24 7 0 0 0,-35 8 0 0 0,-36 6 0 0 0,-36 3 0 0 0,-30 3 0 0 0,-21 1 0 0 0,-51 13 0 0 0,-37 21 0 0 0,-49 11 0 0 0,-28 4 0 0 0,-14 12 0 0 0,3 0 0 0 0,10-3 0 0 0,12-7 0 0 0,17-5 0 0 0,23-6 0 0 0,27-2 0 0 0,74-9 0 0 0,77-10 0 0 0,61-7 0 0 0,60-19 0 0 0,31-14 0 0 0,18-3 0 0 0,-4-16 0 0 0,-8-2 0 0 0,-34 1 0 0 0,-21 6 0 0 0,-37 4 0 0 0,-37 7 0 0 0,-38 7 0 0 0,-31 6 0 0 0,-29 5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5973 6976 16383 0 0,'43'0'0'0'0,"68"13"0"0"0,75 15 0 0 0,69 12 0 0 0,51 16 0 0 0,27 13 0 0 0,4 3 0 0 0,-20-6 0 0 0,-36-9 0 0 0,-49-13 0 0 0,-55-11 0 0 0,-50-11 0 0 0,-44-10 0 0 0,-32-6 0 0 0,-42-1 0 0 0,-55 8 0 0 0,-54 3 0 0 0,-40-2 0 0 0,-35-4 0 0 0,-35-2 0 0 0,-29-4 0 0 0,-20-2 0 0 0,-13 2 0 0 0,-6 1 0 0 0,10 5 0 0 0,18 1 0 0 0,24 0 0 0 0,28 0 0 0 0,27-1 0 0 0,29-3 0 0 0,33-2 0 0 0,21-2 0 0 0,22-2 0 0 0,33 0 0 0 0,34-2 0 0 0,52 1 0 0 0,49-1 0 0 0,44 1 0 0 0,44 0 0 0 0,30 6 0 0 0,17 10 0 0 0,-2 4 0 0 0,-7 0 0 0 0,-29-1 0 0 0,-25-3 0 0 0,-36-5 0 0 0,-37-4 0 0 0,-33-3 0 0 0,-39-2 0 0 0,-49-9 0 0 0,-50-12 0 0 0,-48-27 0 0 0,-41-16 0 0 0,-28-10 0 0 0,-17-3 0 0 0,-12-5 0 0 0,8 0 0 0 0,27 12 0 0 0,26 12 0 0 0,33 18 0 0 0,28 10 0 0 0,26 11 0 0 0,22 5 0 0 0,28 4 0 0 0,54 3 0 0 0,61 7 0 0 0,67 2 0 0 0,46 1 0 0 0,34-1 0 0 0,15 0 0 0 0,-3-2 0 0 0,-8-4 0 0 0,-27-2 0 0 0,-40-3 0 0 0,-45-1 0 0 0,-42 1 0 0 0,-34 2 0 0 0,-30 2 0 0 0,-40 1 0 0 0,-42 7 0 0 0,-45 14 0 0 0,-37 6 0 0 0,-28-1 0 0 0,-14 3 0 0 0,-6-1 0 0 0,1-4 0 0 0,10 3 0 0 0,19-1 0 0 0,21-6 0 0 0,20-6 0 0 0,26-4 0 0 0,23-4 0 0 0,19-3 0 0 0,14-1 0 0 0,15-1 0 0 0,23 13 0 0 0,47 15 0 0 0,34 9 0 0 0,38 15 0 0 0,27 3 0 0 0,14 1 0 0 0,2-1 0 0 0,-8-7 0 0 0,-16-8 0 0 0,-22-7 0 0 0,-26-9 0 0 0,-27-9 0 0 0,-25 0 0 0 0,-17-2 0 0 0,-14 0 0 0 0,-43 5 0 0 0,-37 6 0 0 0,-48 2 0 0 0,-40 4 0 0 0,-36 0 0 0 0,-9-1 0 0 0,3 4 0 0 0,25-3 0 0 0,26-3 0 0 0,36-6 0 0 0,31-7 0 0 0,47-5 0 0 0,53 3 0 0 0,58-1 0 0 0,43 1 0 0 0,22-1 0 0 0,11-2 0 0 0,-10-3 0 0 0,-24-1 0 0 0,-17-3 0 0 0,-23 0 0 0 0,-35-5 0 0 0,-60-14 0 0 0,-58-11 0 0 0,-44-11 0 0 0,-39-1 0 0 0,-21 2 0 0 0,0 8 0 0 0,12 3 0 0 0,20 6 0 0 0,27 7 0 0 0,27 5 0 0 0,25 6 0 0 0,32 2 0 0 0,49-1 0 0 0,60-1 0 0 0,64-2 0 0 0,48 0 0 0 0,44-13 0 0 0,23-3 0 0 0,6-1 0 0 0,-10 3 0 0 0,-29 5 0 0 0,-43 6 0 0 0,-46 3 0 0 0,-42 4 0 0 0,-34 1 0 0 0,-34 2 0 0 0,-38 0 0 0 0,-37 0 0 0 0,-23-1 0 0 0,-27 1 0 0 0,-12-4 0 0 0,-15-8 0 0 0,5-5 0 0 0,6-4 0 0 0,9-1 0 0 0,16 3 0 0 0,20 1 0 0 0,18 3 0 0 0,16 4 0 0 0,9 4 0 0 0,20 3 0 0 0,18 5 0 0 0,24 6 0 0 0,5 5 0 0 0,3 0 0 0 0,-2 1 0 0 0,-6-2 0 0 0,-4-2 0 0 0,-12-1 0 0 0,-38-1 0 0 0,-47 2 0 0 0,-44 8 0 0 0,-35 8 0 0 0,-32 3 0 0 0,-6 1 0 0 0,12 0 0 0 0,17 0 0 0 0,26-3 0 0 0,31-5 0 0 0,29-4 0 0 0,35-4 0 0 0,44-5 0 0 0,47-4 0 0 0,43-6 0 0 0,45-6 0 0 0,37-3 0 0 0,17-5 0 0 0,2-4 0 0 0,-13-2 0 0 0,-23 3 0 0 0,-33 4 0 0 0,-32 1 0 0 0,-29 3 0 0 0,-25 3 0 0 0,-23 3 0 0 0,-32-5 0 0 0,-42 0 0 0 0,-36-6 0 0 0,-29 0 0 0 0,-22 2 0 0 0,-8-3 0 0 0,4 1 0 0 0,6 3 0 0 0,16 7 0 0 0,22 5 0 0 0,20 1 0 0 0,17 2 0 0 0,16-1 0 0 0,14 4 0 0 0,20 3 0 0 0,31 1 0 0 0,49-2 0 0 0,39-2 0 0 0,27-2 0 0 0,12-2 0 0 0,-1-1 0 0 0,-11-1 0 0 0,-22 0 0 0 0,-28-7 0 0 0,-24-2 0 0 0,-27 0 0 0 0,-42-2 0 0 0,-40 2 0 0 0,-39-5 0 0 0,-31 0 0 0 0,-12 3 0 0 0,-5-1 0 0 0,7 2 0 0 0,13 0 0 0 0,14 1 0 0 0,19 2 0 0 0,19 2 0 0 0,17 3 0 0 0,13 0 0 0 0,15 2 0 0 0,31 0 0 0 0,32 7 0 0 0,32 6 0 0 0,37 0 0 0 0,31 2 0 0 0,14 8 0 0 0,1 0 0 0 0,-18-4 0 0 0,-26-1 0 0 0,-27-5 0 0 0,-25-4 0 0 0,-20-3 0 0 0,-11-3 0 0 0,-15-2 0 0 0,-21-2 0 0 0,-29 1 0 0 0,-37-1 0 0 0,-46 0 0 0 0,-35 1 0 0 0,-24-1 0 0 0,-10 1 0 0 0,0 6 0 0 0,10 3 0 0 0,12 0 0 0 0,24 1 0 0 0,27-1 0 0 0,30-1 0 0 0,32-3 0 0 0,43-2 0 0 0,47-2 0 0 0,49-4 0 0 0,36-1 0 0 0,43-1 0 0 0,25-2 0 0 0,14 0 0 0 0,8 1 0 0 0,-21-2 0 0 0,-25 1 0 0 0,-33 1 0 0 0,-37 2 0 0 0,-31 1 0 0 0,-58-11 0 0 0,-62-8 0 0 0,-54-9 0 0 0,-54-13 0 0 0,-39-10 0 0 0,-31-8 0 0 0,-8 0 0 0 0,-6 7 0 0 0,0 6 0 0 0,17 11 0 0 0,27 12 0 0 0,37 8 0 0 0,39 6 0 0 0,30 6 0 0 0,28 3 0 0 0,35 3 0 0 0,52-3 0 0 0,55 0 0 0 0,58-6 0 0 0,66-9 0 0 0,52-11 0 0 0,36-4 0 0 0,28-3 0 0 0,8-2 0 0 0,-6 6 0 0 0,-27 4 0 0 0,-37 7 0 0 0,-54 5 0 0 0,-50 3 0 0 0,-46 6 0 0 0,-38 3 0 0 0,-51 2 0 0 0,-55-1 0 0 0,-54-1 0 0 0,-58-6 0 0 0,-50-8 0 0 0,-45-1 0 0 0,-27 2 0 0 0,-17 9 0 0 0,-14 11 0 0 0,13 9 0 0 0,8 9 0 0 0,22 7 0 0 0,43-1 0 0 0,37 2 0 0 0,46 0 0 0 0,43-7 0 0 0,34-5 0 0 0,35-7 0 0 0,53-4 0 0 0,60-7 0 0 0,59-7 0 0 0,43-8 0 0 0,49-8 0 0 0,43-4 0 0 0,34-3 0 0 0,15 3 0 0 0,11 6 0 0 0,14 11 0 0 0,5 11 0 0 0,-5 4 0 0 0,-11 9 0 0 0,-24 9 0 0 0,-28 4 0 0 0,-34 0 0 0 0,-34-3 0 0 0,-47 4 0 0 0,-37-3 0 0 0,-40-5 0 0 0,-34-6 0 0 0,-49-12 0 0 0,-41-9 0 0 0,-48-7 0 0 0,-32-4 0 0 0,-35-9 0 0 0,-29-6 0 0 0,-6-1 0 0 0,3-1 0 0 0,19 2 0 0 0,29 7 0 0 0,30 5 0 0 0,28 6 0 0 0,21 6 0 0 0,27-3 0 0 0,49-8 0 0 0,41-21 0 0 0,42-13 0 0 0,43-8 0 0 0,48 1 0 0 0,42 1 0 0 0,27-7 0 0 0,7 6 0 0 0,-13 7 0 0 0,-18 8 0 0 0,-37 10 0 0 0,-38 8 0 0 0,-40 8 0 0 0,-41 9 0 0 0,-33 5 0 0 0,-32 4 0 0 0,-41 4 0 0 0,-43 0 0 0 0,-46-6 0 0 0,-47-2 0 0 0,-33-1 0 0 0,-25-1 0 0 0,-13 1 0 0 0,0-6 0 0 0,10 0 0 0 0,27 3 0 0 0,22 2 0 0 0,32 4 0 0 0,30 2 0 0 0,27 2 0 0 0,42 4 0 0 0,55 8 0 0 0,68 6 0 0 0,65 7 0 0 0,37-2 0 0 0,25 0 0 0 0,14-4 0 0 0,-11-2 0 0 0,-24-4 0 0 0,-40-3 0 0 0,-42-4 0 0 0,-38 1 0 0 0,-31-1 0 0 0,-44 12 0 0 0,-67 7 0 0 0,-70-1 0 0 0,-61 3 0 0 0,-45-4 0 0 0,-36-5 0 0 0,-32-6 0 0 0,-25 2 0 0 0,-17 3 0 0 0,-17 4 0 0 0,-14 6 0 0 0,-3 9 0 0 0,-14 14 0 0 0,5 10 0 0 0,20 7 0 0 0,24-3 0 0 0,48-3 0 0 0,46-9 0 0 0,57-8 0 0 0,56-13 0 0 0,48-8 0 0 0,36-7 0 0 0,36-13 0 0 0,51-11 0 0 0,56-13 0 0 0,59-13 0 0 0,60-10 0 0 0,35-15 0 0 0,28-7 0 0 0,31-5 0 0 0,31 6 0 0 0,-2 4 0 0 0,-19 6 0 0 0,-31 10 0 0 0,-52 12 0 0 0,-48 2 0 0 0,-52 6 0 0 0,-46 8 0 0 0,-70 4 0 0 0,-71 4 0 0 0,-73 3 0 0 0,-69 4 0 0 0,-53-5 0 0 0,-44-1 0 0 0,-33 1 0 0 0,-13 2 0 0 0,-3 2 0 0 0,17 2 0 0 0,31 4 0 0 0,22 5 0 0 0,31 2 0 0 0,46-1 0 0 0,47 8 0 0 0,36 2 0 0 0,46-3 0 0 0,52-4 0 0 0,51-3 0 0 0,53-10 0 0 0,52-5 0 0 0,41-7 0 0 0,37-2 0 0 0,28 2 0 0 0,21 0 0 0 0,-7 2 0 0 0,-29 4 0 0 0,-40 2 0 0 0,-47 3 0 0 0,-43 2 0 0 0,-34 1 0 0 0,-68-10 0 0 0,-80-2 0 0 0,-80-7 0 0 0,-73-3 0 0 0,-57 2 0 0 0,-45-2 0 0 0,-33-4 0 0 0,-7 3 0 0 0,7-6 0 0 0,12 3 0 0 0,34 6 0 0 0,39 6 0 0 0,56 5 0 0 0,48 5 0 0 0,50-1 0 0 0,45 1 0 0 0,39 1 0 0 0,54 1 0 0 0,49 10 0 0 0,54 12 0 0 0,49 4 0 0 0,43 6 0 0 0,24 1 0 0 0,13 1 0 0 0,-2 0 0 0 0,-14-7 0 0 0,-15 0 0 0 0,-31-5 0 0 0,-35-6 0 0 0,-35-4 0 0 0,-34-5 0 0 0,-42-3 0 0 0,-60-6 0 0 0,-76-4 0 0 0,-67-8 0 0 0,-51-2 0 0 0,-34-4 0 0 0,-15-1 0 0 0,6 2 0 0 0,11-1 0 0 0,35 3 0 0 0,39 5 0 0 0,45 4 0 0 0,43 4 0 0 0,56 4 0 0 0,65-2 0 0 0,67 0 0 0 0,64 0 0 0 0,50 2 0 0 0,37 0 0 0 0,10 1 0 0 0,0 1 0 0 0,-10 0 0 0 0,-21 0 0 0 0,-28 0 0 0 0,-32 0 0 0 0,-41 1 0 0 0,-35-1 0 0 0,-30 0 0 0 0,-25-7 0 0 0,-36-5 0 0 0,-57-8 0 0 0,-53-3 0 0 0,-64-5 0 0 0,-49 3 0 0 0,-33 2 0 0 0,-14 5 0 0 0,13 5 0 0 0,17 12 0 0 0,33 6 0 0 0,37 3 0 0 0,42 2 0 0 0,39 0 0 0 0,31-2 0 0 0,26 2 0 0 0,38 1 0 0 0,41 7 0 0 0,53-1 0 0 0,50-3 0 0 0,25-3 0 0 0,23-4 0 0 0,8-4 0 0 0,-17-1 0 0 0,-32-2 0 0 0,-25 0 0 0 0,-32-1 0 0 0,-29 0 0 0 0,-64 11 0 0 0,-73 6 0 0 0,-72 0 0 0 0,-59 5 0 0 0,-49 6 0 0 0,-30 0 0 0 0,-15 3 0 0 0,-7 0 0 0 0,7 5 0 0 0,29 2 0 0 0,40-4 0 0 0,47-5 0 0 0,50-6 0 0 0,43-9 0 0 0,42-1 0 0 0,65-4 0 0 0,47-3 0 0 0,53-2 0 0 0,44-2 0 0 0,40-1 0 0 0,25-1 0 0 0,22 4 0 0 0,15 1 0 0 0,-6 6 0 0 0,-35 2 0 0 0,-36-1 0 0 0,-37-3 0 0 0,-43-2 0 0 0,-51-3 0 0 0,-75-1 0 0 0,-77-2 0 0 0,-68 0 0 0 0,-49 0 0 0 0,-36-1 0 0 0,-23 1 0 0 0,-13-1 0 0 0,1 4 0 0 0,23 2 0 0 0,36-1 0 0 0,45-1 0 0 0,48 3 0 0 0,42 0 0 0 0,29-1 0 0 0,26-1 0 0 0,45 18 0 0 0,57 9 0 0 0,48 6 0 0 0,37 0 0 0 0,45-6 0 0 0,44-2 0 0 0,37-6 0 0 0,23-6 0 0 0,10-11 0 0 0,-11-5 0 0 0,-16-6 0 0 0,-44-3 0 0 0,-49-6 0 0 0,-50-2 0 0 0,-47 4 0 0 0,-38 2 0 0 0,-49 4 0 0 0,-61-1 0 0 0,-68 0 0 0 0,-62 3 0 0 0,-58 4 0 0 0,-34 3 0 0 0,-20 0 0 0 0,-6 4 0 0 0,0 6 0 0 0,24 2 0 0 0,30 1 0 0 0,44-1 0 0 0,45-1 0 0 0,42-3 0 0 0,59 8 0 0 0,72 10 0 0 0,63 9 0 0 0,56 3 0 0 0,58 1 0 0 0,49-4 0 0 0,35-8 0 0 0,17-10 0 0 0,4-7 0 0 0,-9-7 0 0 0,-22-3 0 0 0,-30-4 0 0 0,-43 0 0 0 0,-42-1 0 0 0,-45 0 0 0 0,-37 1 0 0 0,-29 0 0 0 0,-45 1 0 0 0,-59-1 0 0 0,-67 1 0 0 0,-66 0 0 0 0,-52 0 0 0 0,-40-6 0 0 0,-31 0 0 0 0,-15 2 0 0 0,8 2 0 0 0,18 0 0 0 0,35 5 0 0 0,52 1 0 0 0,50 1 0 0 0,47-1 0 0 0,43 2 0 0 0,38 0 0 0 0,38 2 0 0 0,57 11 0 0 0,45 7 0 0 0,45 1 0 0 0,44-2 0 0 0,43-5 0 0 0,28 1 0 0 0,7-4 0 0 0,-3 0 0 0 0,-20-4 0 0 0,-38-4 0 0 0,-38-3 0 0 0,-42-3 0 0 0,-38-2 0 0 0,-72-1 0 0 0,-79-1 0 0 0,-82 0 0 0 0,-63 0 0 0 0,-51-6 0 0 0,-34-2 0 0 0,-15-3 0 0 0,5 1 0 0 0,11-5 0 0 0,27-10 0 0 0,42 1 0 0 0,49 0 0 0 0,43 4 0 0 0,40 7 0 0 0,36 1 0 0 0,23 4 0 0 0,14 3 0 0 0,9-1 0 0 0,2 1 0 0 0,0-2 0 0 0,-4-6 0 0 0,-10-8 0 0 0,-4-3 0 0 0,-3-4 0 0 0,0-4 0 0 0,2 1 0 0 0,1 2 0 0 0,-3-4 0 0 0,4 1 0 0 0,-4 2 0 0 0,-2 4 0 0 0,1 2 0 0 0,-1 3 0 0 0,-4 5 0 0 0,-5 1 0 0 0,-3 2 0 0 0,-6-2 0 0 0,0 3 0 0 0,-7-4 0 0 0,-1 2 0 0 0,6-1 0 0 0,8 4 0 0 0,7 2 0 0 0,5 1 0 0 0,5 1 0 0 0,0 2 0 0 0,0 3 0 0 0,4 4 0 0 0,5 12 0 0 0,12 8 0 0 0,9 7 0 0 0,4 1 0 0 0,3 0 0 0 0,3 1 0 0 0,-2 3 0 0 0,0-2 0 0 0,1-2 0 0 0,-3-3 0 0 0,-3-3 0 0 0,0-1 0 0 0,-1-2 0 0 0,0-4 0 0 0,2-4 0 0 0,4-2 0 0 0,4 5 0 0 0,0 3 0 0 0,0 1 0 0 0,0 2 0 0 0,0-4 0 0 0,-3 0 0 0 0,-1-4 0 0 0,0-4 0 0 0,-2 0 0 0 0,3-2 0 0 0,2-2 0 0 0,2-1 0 0 0,0-2 0 0 0,7-5 0 0 0,19-15 0 0 0,32-21 0 0 0,45-23 0 0 0,49-19 0 0 0,45-22 0 0 0,36-10 0 0 0,35-12 0 0 0,34-2 0 0 0,34 7 0 0 0,15 15 0 0 0,12 7 0 0 0,13 22 0 0 0,7 23 0 0 0,-2 20 0 0 0,-6 23 0 0 0,-17 20 0 0 0,-26 15 0 0 0,-19 6 0 0 0,-14 8 0 0 0,-20 4 0 0 0,-25-2 0 0 0,-38-1 0 0 0,-31 2 0 0 0,-32-2 0 0 0,-36-5 0 0 0,-28-5 0 0 0,-29-7 0 0 0,-25-5 0 0 0,-19-5 0 0 0,-11-5 0 0 0,-11-1 0 0 0,-37 3 0 0 0,-55-1 0 0 0,-61-2 0 0 0,-53-3 0 0 0,-48-1 0 0 0,-39-1 0 0 0,-36 5 0 0 0,-21 2 0 0 0,-9 2 0 0 0,6 7 0 0 0,22 9 0 0 0,30 5 0 0 0,29 2 0 0 0,43 0 0 0 0,47-4 0 0 0,40-6 0 0 0,40-7 0 0 0,30-4 0 0 0,46-3 0 0 0,48-11 0 0 0,65-8 0 0 0,62-9 0 0 0,56-5 0 0 0,51-12 0 0 0,46-4 0 0 0,53-1 0 0 0,37 6 0 0 0,9 9 0 0 0,1 8 0 0 0,0 8 0 0 0,-12 8 0 0 0,-13 4 0 0 0,-31 5 0 0 0,-49 12 0 0 0,-58 2 0 0 0,-59-3 0 0 0,-55-1 0 0 0,-48-4 0 0 0,-40-1 0 0 0,-22-2 0 0 0,-18-4 0 0 0,-23 1 0 0 0,-47-1 0 0 0,-62-2 0 0 0,-46-1 0 0 0,-36-3 0 0 0,-28 0 0 0 0,-27 0 0 0 0,-14-2 0 0 0,1 4 0 0 0,33 2 0 0 0,48-2 0 0 0,53 1 0 0 0,42-2 0 0 0,55-4 0 0 0,57-5 0 0 0,56-18 0 0 0,48-8 0 0 0,31-5 0 0 0,26 0 0 0 0,23 1 0 0 0,4 5 0 0 0,-7 10 0 0 0,-10 7 0 0 0,-26 7 0 0 0,-36 5 0 0 0,-31 2 0 0 0,-29 2 0 0 0,-22 1 0 0 0,-12 3 0 0 0,-15 1 0 0 0,-40-1 0 0 0,-53-8 0 0 0,-54-3 0 0 0,-37-4 0 0 0,-38 0 0 0 0,-23-6 0 0 0,-14 1 0 0 0,2 2 0 0 0,28 4 0 0 0,40 3 0 0 0,42 3 0 0 0,38 2 0 0 0,63 0 0 0 0,64 5 0 0 0,49 5 0 0 0,37 0 0 0 0,25 9 0 0 0,17 5 0 0 0,14 15 0 0 0,8 11 0 0 0,1 7 0 0 0,-7 5 0 0 0,-14-6 0 0 0,-25-5 0 0 0,-23-8 0 0 0,-25-7 0 0 0,-21-7 0 0 0,-19-8 0 0 0,-19-4 0 0 0,-18-1 0 0 0,-49 0 0 0 0,-44-3 0 0 0,-40 4 0 0 0,-19-2 0 0 0,0-2 0 0 0,10-4 0 0 0,16-3 0 0 0,21-2 0 0 0,23-2 0 0 0,55 6 0 0 0,70 8 0 0 0,58 5 0 0 0,47 5 0 0 0,35 3 0 0 0,17 2 0 0 0,12-3 0 0 0,12 3 0 0 0,3 4 0 0 0,-8 2 0 0 0,-17-4 0 0 0,-26-2 0 0 0,-22-2 0 0 0,-33-6 0 0 0,-37-4 0 0 0,-31-4 0 0 0,-21-5 0 0 0,-15-4 0 0 0,-9-3 0 0 0,-6-1 0 0 0,-5-2 0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13522 9173 16383 0 0,'-4'-13'0'0'0,"-3"-15"0"0"0,-5-19 0 0 0,-1-11 0 0 0,0-3 0 0 0,-2 2 0 0 0,2 5 0 0 0,2 5 0 0 0,1 7 0 0 0,1 8 0 0 0,3 6 0 0 0,2 4 0 0 0,2 3 0 0 0,1-1 0 0 0,1-4 0 0 0,0-4 0 0 0,-3 0 0 0 0,-1-2 0 0 0,1 1 0 0 0,-1 0 0 0 0,2 1 0 0 0,4 19 0 0 0,15 28 0 0 0,11 35 0 0 0,25 38 0 0 0,16 34 0 0 0,23 26 0 0 0,9 18 0 0 0,1 3 0 0 0,4-11 0 0 0,-8-19 0 0 0,-9-17 0 0 0,-10-23 0 0 0,-16-25 0 0 0,-17-22 0 0 0,-15-17 0 0 0,-8-9 0 0 0,-5-8 0 0 0,-6-5 0 0 0,-1-4 0 0 0,1-5 0 0 0,-2 1 0 0 0,-3-19 0 0 0,-2-26 0 0 0,-2-40 0 0 0,-12-31 0 0 0,-14-26 0 0 0,-26-20 0 0 0,-32-15 0 0 0,-29-14 0 0 0,-19 1 0 0 0,-17 5 0 0 0,-4 18 0 0 0,7 21 0 0 0,17 21 0 0 0,21 26 0 0 0,14 23 0 0 0,17 19 0 0 0,17 12 0 0 0,15 9 0 0 0,11 6 0 0 0,8 1 0 0 0,4 0 0 0 0,2 0 0 0 0,5-2 0 0 0,3-4 0 0 0,4 0 0 0 0,2 1 0 0 0,2 1 0 0 0,15 6 0 0 0,28 16 0 0 0,36 36 0 0 0,36 35 0 0 0,35 39 0 0 0,18 40 0 0 0,15 20 0 0 0,-1-1 0 0 0,-7-1 0 0 0,-21-20 0 0 0,-25-27 0 0 0,-32-26 0 0 0,-22-23 0 0 0,-20-22 0 0 0,-17-17 0 0 0,-10-12 0 0 0,-10-6 0 0 0,-28-8 0 0 0,-36-9 0 0 0,-49-18 0 0 0,-42-14 0 0 0,-35-9 0 0 0,-20 0 0 0 0,-1-2 0 0 0,2 3 0 0 0,11-3 0 0 0,16 0 0 0 0,13 5 0 0 0,18 7 0 0 0,20 6 0 0 0,18 8 0 0 0,23 5 0 0 0,20 6 0 0 0,16 4 0 0 0,40 4 0 0 0,51 3 0 0 0,69 7 0 0 0,66 7 0 0 0,55 25 0 0 0,56 15 0 0 0,37 22 0 0 0,21 22 0 0 0,6 14 0 0 0,-5 5 0 0 0,-27 6 0 0 0,-33-7 0 0 0,-42-18 0 0 0,-46-17 0 0 0,-54-20 0 0 0,-43-16 0 0 0,-34-16 0 0 0,-28-13 0 0 0,-18-9 0 0 0,-13-5 0 0 0,-6-3 0 0 0,-3-1 0 0 0,8 0 0 0 0,2-3 0 0 0,2-1 0 0 0,0-1 0 0 0,-1-1 0 0 0,-4-1 0 0 0,-3 0 0 0 0,-3 0 0 0 0,-4-3 0 0 0,-34-16 0 0 0,-52-9 0 0 0,-67-8 0 0 0,-55 3 0 0 0,-47 3 0 0 0,-112 8 0 0 0,-35 9 0 0 0,12 6 0 0 0,52 2 0 0 0,58-3 0 0 0,68-5 0 0 0,66-2 0 0 0,53 3 0 0 0,36 2 0 0 0,28-2 0 0 0,16-4 0 0 0,10-1 0 0 0,3-6 0 0 0,10-7 0 0 0,25-7 0 0 0,16 1 0 0 0,30 5 0 0 0,27 3 0 0 0,27 8 0 0 0,35 12 0 0 0,38 13 0 0 0,28 21 0 0 0,6 10 0 0 0,-4 11 0 0 0,-9 6 0 0 0,-23-1 0 0 0,-34-7 0 0 0,-41-4 0 0 0,-38-7 0 0 0,-33-3 0 0 0,-25-7 0 0 0,-16-4 0 0 0,-17-15 0 0 0,-17-16 0 0 0,-20-18 0 0 0,-36-26 0 0 0,-31-21 0 0 0,-29-14 0 0 0,-15-5 0 0 0,-9 4 0 0 0,9 17 0 0 0,11 18 0 0 0,21 18 0 0 0,21 17 0 0 0,22 14 0 0 0,21 6 0 0 0,15 5 0 0 0,8 3 0 0 0,13 3 0 0 0,39 1 0 0 0,29 1 0 0 0,28-1 0 0 0,21 0 0 0 0,19-3 0 0 0,0-2 0 0 0,-2 0 0 0 0,-7-10 0 0 0,-10-1 0 0 0,-11-3 0 0 0,-19 3 0 0 0,-18 3 0 0 0,-15 4 0 0 0,-14 3 0 0 0,-21 3 0 0 0,-38 1 0 0 0,-31 11 0 0 0,-33 4 0 0 0,-14 3 0 0 0,-21 2 0 0 0,2-3 0 0 0,14-3 0 0 0,18-2 0 0 0,18-1 0 0 0,18-4 0 0 0,15-1 0 0 0,13 0 0 0 0,31 4 0 0 0,42 6 0 0 0,51 4 0 0 0,67 9 0 0 0,52 17 0 0 0,34 10 0 0 0,32 9 0 0 0,21 4 0 0 0,18-3 0 0 0,8 1 0 0 0,4-5 0 0 0,-8-5 0 0 0,-13-9 0 0 0,-13-13 0 0 0,-25-5 0 0 0,-19-8 0 0 0,-13-7 0 0 0,-9-7 0 0 0,-20-3 0 0 0,-20 0 0 0 0,-24-1 0 0 0,-14 0 0 0 0,-3-1 0 0 0,5-1 0 0 0,2-7 0 0 0,7-6 0 0 0,12-7 0 0 0,1-5 0 0 0,1 0 0 0 0,2-14 0 0 0,-13-3 0 0 0,-9-2 0 0 0,-16 4 0 0 0,-9 4 0 0 0,-18 6 0 0 0,-19 7 0 0 0,-17 7 0 0 0,-8 4 0 0 0,-15 3 0 0 0,0 3 0 0 0,-4 2 0 0 0,-2 2 0 0 0,-2 1 0 0 0,-1 0 0 0 0,-3 1 0 0 0,-5 0 0 0 0,-7-1 0 0 0,-7 1 0 0 0,-4-1 0 0 0,-13 0 0 0 0,-40 3 0 0 0,-40 5 0 0 0,-36 1 0 0 0,-37 5 0 0 0,-8 1 0 0 0,-5 0 0 0 0,1-1 0 0 0,5-7 0 0 0,6-15 0 0 0,16-12 0 0 0,3-23 0 0 0,2-21 0 0 0,-7-26 0 0 0,0-15 0 0 0,-7-9 0 0 0,-2-5 0 0 0,1 1 0 0 0,2-7 0 0 0,-6 6 0 0 0,-5 5 0 0 0,-15 3 0 0 0,-17 16 0 0 0,-25 19 0 0 0,-12 21 0 0 0,-2 20 0 0 0,-5 20 0 0 0,-11 16 0 0 0,-17 13 0 0 0,2 16 0 0 0,8 5 0 0 0,9 4 0 0 0,24-2 0 0 0,23-7 0 0 0,32-5 0 0 0,30-7 0 0 0,17-7 0 0 0,21-5 0 0 0,14-3 0 0 0,6-3 0 0 0,-4-1 0 0 0,0 0 0 0 0,-8 0 0 0 0,-3 0 0 0 0,-3 0 0 0 0,-2 0 0 0 0,-3 1 0 0 0,6 0 0 0 0,3 0 0 0 0,8 0 0 0 0,7 0 0 0 0,2 0 0 0 0,10 0 0 0 0,5 0 0 0 0,8 0 0 0 0,6 0 0 0 0,6 0 0 0 0,3 0 0 0 0,-1 0 0 0 0,0 0 0 0 0,1 0 0 0 0,-3 0 0 0 0,0 4 0 0 0,0 0 0 0 0,2 4 0 0 0,-3-1 0 0 0,1 0 0 0 0,4 1 0 0 0,2 0 0 0 0,1-2 0 0 0,4 2 0 0 0,1-1 0 0 0,-1 5 0 0 0,-1 1 0 0 0,-2-3 0 0 0,-4-2 0 0 0,-2 1 0 0 0,2 2 0 0 0,-4 2 0 0 0,-12 3 0 0 0,-12 1 0 0 0,-16 2 0 0 0,-16 4 0 0 0,-24 8 0 0 0,-34 2 0 0 0,-41-4 0 0 0,-29-8 0 0 0,-16 0 0 0 0,-9-4 0 0 0,7-4 0 0 0,4-2 0 0 0,12-3 0 0 0,9-2 0 0 0,2 5 0 0 0,9-1 0 0 0,9-1 0 0 0,17-2 0 0 0,15-3 0 0 0,24-1 0 0 0,17-2 0 0 0,16-1 0 0 0,18 0 0 0 0,12 0 0 0 0,6-1 0 0 0,6 1 0 0 0,5-1 0 0 0,4 1 0 0 0,-7 0 0 0 0,-3 0 0 0 0,1 0 0 0 0,3 0 0 0 0,6 0 0 0 0,7 0 0 0 0,3 0 0 0 0,3-3 0 0 0,3-2 0 0 0,3 1 0 0 0,2 1 0 0 0,25 7 0 0 0,21 13 0 0 0,27 24 0 0 0,27 18 0 0 0,18 16 0 0 0,5 18 0 0 0,9 7 0 0 0,5 7 0 0 0,-10-9 0 0 0,-7-14 0 0 0,-10-12 0 0 0,-13-14 0 0 0,-3-10 0 0 0,-5-8 0 0 0,1-6 0 0 0,1-3 0 0 0,-1-3 0 0 0,4-3 0 0 0,7-5 0 0 0,2-1 0 0 0,12 5 0 0 0,-11-3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23315 8984 16383 0 0,'-48'-6'0'0'0,"-100"-14"0"0"0,-121-9 0 0 0,-98-1 0 0 0,-83 6 0 0 0,-37 7 0 0 0,17 5 0 0 0,21 18 0 0 0,40 14 0 0 0,47 8 0 0 0,68 7 0 0 0,47-3 0 0 0,48 5 0 0 0,27-4 0 0 0,38-8 0 0 0,23-1 0 0 0,24-6 0 0 0,16-5 0 0 0,7-5 0 0 0,3-4 0 0 0,6-3 0 0 0,0-1 0 0 0,3-1 0 0 0,-1 0 0 0 0,-4 0 0 0 0,-4 0 0 0 0,2 1 0 0 0,6-1 0 0 0,5 1 0 0 0,5 0 0 0 0,4 0 0 0 0,20 0 0 0 0,50-12 0 0 0,85-10 0 0 0,84-13 0 0 0,60-19 0 0 0,48-6 0 0 0,36-10 0 0 0,32-7 0 0 0,12-7 0 0 0,18-7 0 0 0,0 5 0 0 0,-21 6 0 0 0,-22 10 0 0 0,-55 11 0 0 0,-43 16 0 0 0,-50 9 0 0 0,-48 10 0 0 0,-24-3 0 0 0,-23 4 0 0 0,-20 5 0 0 0,-16 6 0 0 0,-3 5 0 0 0,1 15 0 0 0,0 7 0 0 0,-2 7 0 0 0,-3 5 0 0 0,-3 5 0 0 0,5 2 0 0 0,-6 8 0 0 0,-15 2 0 0 0,-11-6 0 0 0,-8-9 0 0 0,-5-10 0 0 0,-7-2 0 0 0,-9 2 0 0 0,-20 3 0 0 0,-20-1 0 0 0,-14 2 0 0 0,-6 2 0 0 0,-2-3 0 0 0,0-5 0 0 0,8 1 0 0 0,4-3 0 0 0,2-4 0 0 0,-1-4 0 0 0,0 9 0 0 0,-26 8 0 0 0,-32 11 0 0 0,-68 19 0 0 0,-67 17 0 0 0,-85 27 0 0 0,-62 9 0 0 0,-40 4 0 0 0,-22-11 0 0 0,-3-4 0 0 0,-12-7 0 0 0,-8 0 0 0 0,2-10 0 0 0,7-5 0 0 0,42-16 0 0 0,43-18 0 0 0,52-10 0 0 0,68-9 0 0 0,56-9 0 0 0,54-6 0 0 0,44-5 0 0 0,30-2 0 0 0,20 0 0 0 0,51-7 0 0 0,73-26 0 0 0,98-25 0 0 0,79-20 0 0 0,60-15 0 0 0,48-16 0 0 0,38-7 0 0 0,34-1 0 0 0,13 13 0 0 0,-4 13 0 0 0,-8 15 0 0 0,-31 21 0 0 0,-56 21 0 0 0,-46 15 0 0 0,-58 12 0 0 0,-43 7 0 0 0,-32 3 0 0 0,-23 2 0 0 0,-14 0 0 0 0,0 0 0 0 0,-13-2 0 0 0,-10 0 0 0 0,-7-1 0 0 0,-10 5 0 0 0,-11 2 0 0 0,-14 0 0 0 0,-14-2 0 0 0,-12-2 0 0 0,-9-2 0 0 0,-52 18 0 0 0,-73 34 0 0 0,-64 21 0 0 0,-67 9 0 0 0,-75 8 0 0 0,-42 7 0 0 0,-36 5 0 0 0,-28 2 0 0 0,11-11 0 0 0,12-3 0 0 0,44-12 0 0 0,43-19 0 0 0,58-8 0 0 0,56-13 0 0 0,51-13 0 0 0,33-12 0 0 0,75-14 0 0 0,87-13 0 0 0,79-16 0 0 0,68-10 0 0 0,43 1 0 0 0,26 2 0 0 0,5 6 0 0 0,1-3 0 0 0,-3 3 0 0 0,-8 0 0 0 0,-30 6 0 0 0,-21-11 0 0 0,-21-1 0 0 0,-28 7 0 0 0,-28 7 0 0 0,-35 8 0 0 0,-26 6 0 0 0,-17 4 0 0 0,-16 2 0 0 0,-73 2 0 0 0,-71-6 0 0 0,-75-7 0 0 0,-95-14 0 0 0,-78-9 0 0 0,-65-10 0 0 0,-39-10 0 0 0,0-1 0 0 0,27 9 0 0 0,45 12 0 0 0,55 13 0 0 0,61 9 0 0 0,66 7 0 0 0,58 5 0 0 0,43 2 0 0 0,59-28 0 0 0,75-17 0 0 0,64-6 0 0 0,65-6 0 0 0,25 5 0 0 0,25 12 0 0 0,-3 13 0 0 0,-17 17 0 0 0,-22 15 0 0 0,-19 7 0 0 0,-21 8 0 0 0,-19-1 0 0 0,-20-3 0 0 0,-24 2 0 0 0,-20-3 0 0 0,-17-4 0 0 0,-17 2 0 0 0,-69-1 0 0 0,-77-4 0 0 0,-91-14 0 0 0,-78-13 0 0 0,-51-3 0 0 0,-18-4 0 0 0,15 2 0 0 0,15 5 0 0 0,39 6 0 0 0,42 4 0 0 0,49 4 0 0 0,51 3 0 0 0,43 1 0 0 0,31 1 0 0 0,27-6 0 0 0,54-26 0 0 0,80-25 0 0 0,82-10 0 0 0,64-6 0 0 0,52 10 0 0 0,34 10 0 0 0,4 13 0 0 0,-7 13 0 0 0,-35 17 0 0 0,-26 11 0 0 0,-39 10 0 0 0,-47 3 0 0 0,-42 0 0 0 0,-38 2 0 0 0,-67-6 0 0 0,-104-13 0 0 0,-112-29 0 0 0,-97-15 0 0 0,-79-18 0 0 0,-51-10 0 0 0,-15 1 0 0 0,23 14 0 0 0,19 16 0 0 0,51 16 0 0 0,46 12 0 0 0,54 9 0 0 0,54 5 0 0 0,45 3 0 0 0,34 2 0 0 0,27-1 0 0 0,68-31 0 0 0,89-28 0 0 0,101-34 0 0 0,98-27 0 0 0,72-11 0 0 0,54-2 0 0 0,5 10 0 0 0,-8 25 0 0 0,-44 22 0 0 0,-59 24 0 0 0,-57 14 0 0 0,-59 13 0 0 0,-49 11 0 0 0,-42 6 0 0 0,-62 11 0 0 0,-85 10 0 0 0,-100 14 0 0 0,-96 3 0 0 0,-78 1 0 0 0,-32-6 0 0 0,-16 6 0 0 0,-11 2 0 0 0,1-5 0 0 0,16 11 0 0 0,30 3 0 0 0,34 7 0 0 0,58-6 0 0 0,58-10 0 0 0,54-12 0 0 0,38-10 0 0 0,47-7 0 0 0,68-5 0 0 0,65-2 0 0 0,49-2 0 0 0,49 0 0 0 0,30-1 0 0 0,38 14 0 0 0,36 4 0 0 0,5-1 0 0 0,1-2 0 0 0,-8 3 0 0 0,-16-2 0 0 0,-24-2 0 0 0,-42-4 0 0 0,-32-2 0 0 0,-33-3 0 0 0,-34-1 0 0 0,-29-1 0 0 0,-21-1 0 0 0,-15 1 0 0 0,-37 5 0 0 0,-68 21 0 0 0,-76 23 0 0 0,-75 21 0 0 0,-54 18 0 0 0,-23 11 0 0 0,-16 13 0 0 0,26-1 0 0 0,38 5 0 0 0,61-11 0 0 0,43-12 0 0 0,45-15 0 0 0,34-22 0 0 0,27-13 0 0 0,67-15 0 0 0,89-12 0 0 0,89-44 0 0 0,69-36 0 0 0,53-37 0 0 0,13-19 0 0 0,12-13 0 0 0,-29 9 0 0 0,-29 15 0 0 0,-47 13 0 0 0,-49 24 0 0 0,-53 17 0 0 0,-39 18 0 0 0,-33 16 0 0 0,-24 11 0 0 0,-15 8 0 0 0,-26 3 0 0 0,-75 2 0 0 0,-88 7 0 0 0,-101 1 0 0 0,-81-1 0 0 0,-55 4 0 0 0,-34-1 0 0 0,12 4 0 0 0,28 11 0 0 0,25 18 0 0 0,55 8 0 0 0,66 1 0 0 0,68-10 0 0 0,55-12 0 0 0,42-5 0 0 0,26-8 0 0 0,33-7 0 0 0,54-12 0 0 0,68-12 0 0 0,68-11 0 0 0,65-12 0 0 0,38-8 0 0 0,26-8 0 0 0,-4-1 0 0 0,-24 7 0 0 0,-23 6 0 0 0,-44 9 0 0 0,-45 3 0 0 0,-46 7 0 0 0,-37 6 0 0 0,-28 5 0 0 0,-29 5 0 0 0,-79 7 0 0 0,-67 11 0 0 0,-68 14 0 0 0,-38 8 0 0 0,-29 9 0 0 0,-13 10 0 0 0,-4 13 0 0 0,27 0 0 0 0,30 2 0 0 0,33-7 0 0 0,42-7 0 0 0,38-14 0 0 0,30-8 0 0 0,26-4 0 0 0,16-7 0 0 0,24-8 0 0 0,61-7 0 0 0,62-4 0 0 0,72-16 0 0 0,38-11 0 0 0,23-3 0 0 0,17-8 0 0 0,-8-5 0 0 0,-36 4 0 0 0,-51 8 0 0 0,-42 8 0 0 0,-32 7 0 0 0,-27 6 0 0 0,-32 3 0 0 0,-58 9 0 0 0,-46 14 0 0 0,-28 10 0 0 0,-6 0 0 0 0,-5-5 0 0 0,10-2 0 0 0,15-4 0 0 0,49-24 0 0 0,55-17 0 0 0,45-12 0 0 0,66-23 0 0 0,74-14 0 0 0,50-14 0 0 0,28 8 0 0 0,19 10 0 0 0,-7 11 0 0 0,-2 3 0 0 0,-14 10 0 0 0,-21 6 0 0 0,-14 9 0 0 0,-12 4 0 0 0,-36 5 0 0 0,-34 6 0 0 0,-34 5 0 0 0,-34 3 0 0 0,-22 3 0 0 0,-18 2 0 0 0,-14 0 0 0 0,-3 0 0 0 0,3 0 0 0 0,12 0 0 0 0,8-1 0 0 0,10 1 0 0 0,-2-1 0 0 0,-2-6 0 0 0,6-2 0 0 0,0 0 0 0 0,-7 2 0 0 0,-9 2 0 0 0,-4 1 0 0 0,-6 1 0 0 0,0 2 0 0 0,15 0 0 0 0,20 0 0 0 0,25 0 0 0 0,30 1 0 0 0,25 5 0 0 0,22 2 0 0 0,19 12 0 0 0,-7 2 0 0 0,-9 4 0 0 0,0-3 0 0 0,-16-6 0 0 0,-19 1 0 0 0,-7-2 0 0 0,-11-5 0 0 0,-12-4 0 0 0,-3-3 0 0 0,-5-2 0 0 0,-10-2 0 0 0,-13 0 0 0 0,1-1 0 0 0,-3 0 0 0 0,-7 1 0 0 0,-5-1 0 0 0,0 1 0 0 0,-2 0 0 0 0,4 0 0 0 0,-1 0 0 0 0,4 0 0 0 0,-8 0 0 0 0,-5-6 0 0 0,-10-2 0 0 0,-9 0 0 0 0,-14-4 0 0 0,-9 0 0 0 0,-4 1 0 0 0,0 4 0 0 0,-12 2 0 0 0,-21 2 0 0 0,-45 2 0 0 0,-50 7 0 0 0,-51 14 0 0 0,-47 10 0 0 0,-27 0 0 0 0,-29 1 0 0 0,5 6 0 0 0,-10 4 0 0 0,-9 1 0 0 0,-1 5 0 0 0,9 0 0 0 0,7-1 0 0 0,28-3 0 0 0,16-8 0 0 0,25-11 0 0 0,27-3 0 0 0,9-5 0 0 0,17-6 0 0 0,20-3 0 0 0,15-5 0 0 0,7-1 0 0 0,12-1 0 0 0,7-1 0 0 0,15-6 0 0 0,11-2 0 0 0,7 0 0 0 0,3-3 0 0 0,2-1 0 0 0,-7 3 0 0 0,-2 2 0 0 0,6-3 0 0 0,2 1 0 0 0,-6 1 0 0 0,-13 3 0 0 0,-29 2 0 0 0,-18 1 0 0 0,-29 2 0 0 0,-17 1 0 0 0,-8 1 0 0 0,-13-7 0 0 0,2-1 0 0 0,12-1 0 0 0,0 3 0 0 0,10 0 0 0 0,15 3 0 0 0,12 0 0 0 0,13 2 0 0 0,11 0 0 0 0,10 0 0 0 0,-6 0 0 0 0,0-5 0 0 0,2-3 0 0 0,-8-5 0 0 0,5-1 0 0 0,0-4 0 0 0,8-5 0 0 0,6 1 0 0 0,9 5 0 0 0,16-1 0 0 0,10 3 0 0 0,-1-2 0 0 0,6-5 0 0 0,15 2 0 0 0,29-2 0 0 0,54-2 0 0 0,34-11 0 0 0,48-10 0 0 0,48-4 0 0 0,19 7 0 0 0,29 4 0 0 0,14-4 0 0 0,0 7 0 0 0,-9 7 0 0 0,-15 4 0 0 0,-30 6 0 0 0,-25 5 0 0 0,-32 6 0 0 0,-27 3 0 0 0,-23 3 0 0 0,-10 1 0 0 0,-13 1 0 0 0,-7 6 0 0 0,-3 8 0 0 0,6 2 0 0 0,21 3 0 0 0,14 5 0 0 0,24-2 0 0 0,15 13 0 0 0,2 0 0 0 0,11-5 0 0 0,-3-9 0 0 0,-9-2 0 0 0,-17-4 0 0 0,-12-5 0 0 0,-14-4 0 0 0,-12-3 0 0 0,-15-3 0 0 0,-8-1 0 0 0,3-1 0 0 0,-5 0 0 0 0,5 6 0 0 0,3 2 0 0 0,13 0 0 0 0,4-1 0 0 0,5-2 0 0 0,22-1 0 0 0,16-1 0 0 0,4-2 0 0 0,-11 0 0 0 0,-1-12 0 0 0,2-4 0 0 0,-9 0 0 0 0,-6-8 0 0 0,-16-1 0 0 0,-18 4 0 0 0,-16 6 0 0 0,-13 5 0 0 0,-8 4 0 0 0,-23 10 0 0 0,-50 22 0 0 0,-50 12 0 0 0,-59 18 0 0 0,-34 5 0 0 0,-37-1 0 0 0,-35 6 0 0 0,-23-1 0 0 0,-9 0 0 0 0,-3-5 0 0 0,15-7 0 0 0,6 0 0 0 0,24-4 0 0 0,33-9 0 0 0,35-12 0 0 0,33-11 0 0 0,35-8 0 0 0,28-5 0 0 0,15-4 0 0 0,11-2 0 0 0,-4 0 0 0 0,-5-7 0 0 0,-5-6 0 0 0,-10-2 0 0 0,-16-4 0 0 0,-6-4 0 0 0,1 3 0 0 0,5 4 0 0 0,-1 5 0 0 0,9 0 0 0 0,6 1 0 0 0,9 3 0 0 0,10 3 0 0 0,3-4 0 0 0,-9 1 0 0 0,-11 1 0 0 0,-18 2 0 0 0,-11 2 0 0 0,-1 2 0 0 0,5 1 0 0 0,8 1 0 0 0,12 0 0 0 0,7 1 0 0 0,10-1 0 0 0,9 0 0 0 0,7 1 0 0 0,5-1 0 0 0,22-6 0 0 0,43-8 0 0 0,41-2 0 0 0,45-3 0 0 0,22 0 0 0 0,18-2 0 0 0,7 3 0 0 0,-11 4 0 0 0,-8 5 0 0 0,-14 3 0 0 0,-24 3 0 0 0,-16 3 0 0 0,-18 0 0 0 0,-13 1 0 0 0,-11 0 0 0 0,-7-1 0 0 0,3 7 0 0 0,6 7 0 0 0,1 2 0 0 0,-7 4 0 0 0,-4 5 0 0 0,-3 3 0 0 0,0 4 0 0 0,-1 2 0 0 0,1-5 0 0 0,1-7 0 0 0,0-7 0 0 0,1-7 0 0 0,-6 2 0 0 0,-2-1 0 0 0,1-2 0 0 0,7 4 0 0 0,10 0 0 0 0,21-2 0 0 0,18-2 0 0 0,24-3 0 0 0,30-8 0 0 0,21-9 0 0 0,26-14 0 0 0,18-9 0 0 0,-9-4 0 0 0,-6-2 0 0 0,-6 1 0 0 0,-21 1 0 0 0,-21-4 0 0 0,-22 5 0 0 0,-24 9 0 0 0,-23 10 0 0 0,-18 2 0 0 0,-11 4 0 0 0,5 5 0 0 0,1 3 0 0 0,-3 4 0 0 0,-2 1 0 0 0,-3 1 0 0 0,-1 1 0 0 0,-33 0 0 0 0,-52 0 0 0 0,-43-1 0 0 0,-42 1 0 0 0,-41-1 0 0 0,-27 0 0 0 0,-27 6 0 0 0,-25 2 0 0 0,-4 0 0 0 0,-13-2 0 0 0,15-2 0 0 0,14-1 0 0 0,30-2 0 0 0,21 0 0 0 0,24-1 0 0 0,28-1 0 0 0,19 1 0 0 0,23 0 0 0 0,23-1 0 0 0,4 1 0 0 0,8 0 0 0 0,2 0 0 0 0,5 0 0 0 0,4 0 0 0 0,6 0 0 0 0,-9 0 0 0 0,-1 0 0 0 0,-5-6 0 0 0,3-2 0 0 0,3 1 0 0 0,5 0 0 0 0,-8 3 0 0 0,0 1 0 0 0,2 2 0 0 0,5 0 0 0 0,3 1 0 0 0,5 1 0 0 0,1-1 0 0 0,15-6 0 0 0,40-1 0 0 0,41-7 0 0 0,36 0 0 0 0,24 2 0 0 0,24 3 0 0 0,4 4 0 0 0,-9-5 0 0 0,-11 1 0 0 0,-15 1 0 0 0,-20 2 0 0 0,-19 2 0 0 0,-17 2 0 0 0,-11 1 0 0 0,-7 1 0 0 0,8 0 0 0 0,3 1 0 0 0,10-1 0 0 0,8 1 0 0 0,17-1 0 0 0,12 0 0 0 0,14 0 0 0 0,24 0 0 0 0,8 0 0 0 0,-8-6 0 0 0,-9-2 0 0 0,-8 0 0 0 0,-4 2 0 0 0,-17 2 0 0 0,-12-11 0 0 0,-2-2 0 0 0,-2 1 0 0 0,-4 4 0 0 0,-2 3 0 0 0,-1-2 0 0 0,17 1 0 0 0,11 1 0 0 0,7 3 0 0 0,15 3 0 0 0,11 1 0 0 0,18 1 0 0 0,3 1 0 0 0,-8 0 0 0 0,1 1 0 0 0,-12-1 0 0 0,-17 0 0 0 0,-16 1 0 0 0,-8-1 0 0 0,-14 0 0 0 0,-15 0 0 0 0,-11 0 0 0 0,-11 0 0 0 0,-5 0 0 0 0,3 0 0 0 0,5 0 0 0 0,2 0 0 0 0,-1 0 0 0 0,-3 0 0 0 0,-3 0 0 0 0,3 0 0 0 0,1 0 0 0 0,11 0 0 0 0,1 0 0 0 0,15 12 0 0 0,8 4 0 0 0,7-1 0 0 0,-4-3 0 0 0,-4-3 0 0 0,-11-4 0 0 0,-9-2 0 0 0,-10-2 0 0 0,-13 6 0 0 0,-36 12 0 0 0,-37 10 0 0 0,-54 18 0 0 0,-29 6 0 0 0,-30 1 0 0 0,-8 3 0 0 0,-7 4 0 0 0,-17 3 0 0 0,4-3 0 0 0,2 7 0 0 0,14 8 0 0 0,9-1 0 0 0,20 4 0 0 0,14-6 0 0 0,15-9 0 0 0,19-15 0 0 0,19-10 0 0 0,14-12 0 0 0,10-10 0 0 0,0-9 0 0 0,1-4 0 0 0,2-5 0 0 0,-5 0 0 0 0,0-2 0 0 0,0 1 0 0 0,3 1 0 0 0,-5-1 0 0 0,1 2 0 0 0,19-1 0 0 0,44-11 0 0 0,37-10 0 0 0,51-25 0 0 0,26-29 0 0 0,14-7 0 0 0,6-1 0 0 0,2 7 0 0 0,-20 4 0 0 0,-20 10 0 0 0,-12 15 0 0 0,-17 9 0 0 0,-17 6 0 0 0,-15 8 0 0 0,-9 3 0 0 0,-7 5 0 0 0,-3 5 0 0 0,4 5 0 0 0,8 3 0 0 0,8-3 0 0 0,0-1 0 0 0,-2 1 0 0 0,-4 2 0 0 0,1 2 0 0 0,-7-5 0 0 0,-5-1 0 0 0,-27 1 0 0 0,-32 2 0 0 0,-50 2 0 0 0,-47 8 0 0 0,-41 3 0 0 0,-46 0 0 0 0,-36 5 0 0 0,-14 1 0 0 0,-10-2 0 0 0,9 3 0 0 0,31-1 0 0 0,24 3 0 0 0,34 0 0 0 0,33 2 0 0 0,35-2 0 0 0,21-3 0 0 0,19-4 0 0 0,49-10 0 0 0,50-10 0 0 0,62-22 0 0 0,42-10 0 0 0,28-11 0 0 0,14-2 0 0 0,-6-9 0 0 0,-16 0 0 0 0,-23 11 0 0 0,-24 15 0 0 0,-19 14 0 0 0,-14 11 0 0 0,-10 9 0 0 0,-11 4 0 0 0,-3 3 0 0 0,-7 1 0 0 0,-6 11 0 0 0,-4 5 0 0 0,-10 4 0 0 0,-4-2 0 0 0,-7 2 0 0 0,-25 9 0 0 0,-42 17 0 0 0,-67 30 0 0 0,-62 19 0 0 0,-43 6 0 0 0,-40 21 0 0 0,-16 0 0 0 0,1-7 0 0 0,24-8 0 0 0,36-15 0 0 0,36-24 0 0 0,42-19 0 0 0,38-17 0 0 0,30-15 0 0 0,20-11 0 0 0,30-13 0 0 0,60-18 0 0 0,40-11 0 0 0,43-18 0 0 0,29-24 0 0 0,13-6 0 0 0,13 6 0 0 0,7 8 0 0 0,-6 11 0 0 0,-9 8 0 0 0,-22 7 0 0 0,-31 10 0 0 0,-11 10 0 0 0,-19 9 0 0 0,-25 1 0 0 0,-16 1 0 0 0,-12 4 0 0 0,-6 1 0 0 0,-31 3 0 0 0,-53 1 0 0 0,-41 1 0 0 0,-52 0 0 0 0,-26 1 0 0 0,-19-1 0 0 0,-7 1 0 0 0,-7-1 0 0 0,15 0 0 0 0,27 0 0 0 0,29 6 0 0 0,26 2 0 0 0,24 0 0 0 0,22-2 0 0 0,14-2 0 0 0,10-1 0 0 0,30-1 0 0 0,51-2 0 0 0,43-6 0 0 0,31-8 0 0 0,13-2 0 0 0,9-4 0 0 0,-8 1 0 0 0,-19 4 0 0 0,-24 5 0 0 0,-20 3 0 0 0,-15 4 0 0 0,-12 2 0 0 0,-42 1 0 0 0,-51 1 0 0 0,-35 0 0 0 0,-26-1 0 0 0,-24 1 0 0 0,-1-1 0 0 0,5 1 0 0 0,13-1 0 0 0,15 0 0 0 0,20 0 0 0 0,18 0 0 0 0,14 0 0 0 0,22 6 0 0 0,53 2 0 0 0,52-1 0 0 0,62 6 0 0 0,43-1 0 0 0,16-2 0 0 0,23-2 0 0 0,-9-3 0 0 0,-9-3 0 0 0,-20 0 0 0 0,-36-8 0 0 0,-35-2 0 0 0,-31-1 0 0 0,-23 3 0 0 0,-32 7 0 0 0,-38 16 0 0 0,-53 5 0 0 0,-45 4 0 0 0,-38-1 0 0 0,-19 0 0 0 0,-4-3 0 0 0,-8-7 0 0 0,9-4 0 0 0,21-6 0 0 0,20-2 0 0 0,19-3 0 0 0,23 0 0 0 0,21-1 0 0 0,16 0 0 0 0,35 6 0 0 0,27 2 0 0 0,42 0 0 0 0,24-1 0 0 0,11-2 0 0 0,3 5 0 0 0,5 0 0 0 0,-8 0 0 0 0,-7-3 0 0 0,-4 10 0 0 0,-10 2 0 0 0,3-1 0 0 0,-10 1 0 0 0,-4-1 0 0 0,-4-5 0 0 0,-5-3 0 0 0,-4-4 0 0 0,-9 4 0 0 0,-16-1 0 0 0,-53 6 0 0 0,-44-1 0 0 0,-38 4 0 0 0,-35 11 0 0 0,-21 1 0 0 0,-5 2 0 0 0,4 0 0 0 0,14 3 0 0 0,17-6 0 0 0,27-7 0 0 0,27 5 0 0 0,23-3 0 0 0,24 2 0 0 0,13-4 0 0 0,29 1 0 0 0,46 2 0 0 0,51-3 0 0 0,57-4 0 0 0,45 0 0 0 0,37-3 0 0 0,39-3 0 0 0,-4-4 0 0 0,1-3 0 0 0,-21-2 0 0 0,-12-2 0 0 0,-27 0 0 0 0,-26-1 0 0 0,-14-6 0 0 0,-12-1 0 0 0,-9-6 0 0 0,-6-1 0 0 0,-9-9 0 0 0,-3-1 0 0 0,0 4 0 0 0,-5 6 0 0 0,-11 4 0 0 0,-13 6 0 0 0,-7 2 0 0 0,-6 3 0 0 0,-14 0 0 0 0,-12 1 0 0 0,-12 0 0 0 0,-8 0 0 0 0,-11-6 0 0 0,-60-15 0 0 0,-72-3 0 0 0,-80-4 0 0 0,-51-4 0 0 0,-46-8 0 0 0,-24 3 0 0 0,-27 1 0 0 0,-18 6 0 0 0,15 9 0 0 0,3 7 0 0 0,27 6 0 0 0,29 4 0 0 0,37 3 0 0 0,28 1 0 0 0,38 1 0 0 0,47 6 0 0 0,38 1 0 0 0,28-1 0 0 0,59-25 0 0 0,59-34 0 0 0,62-21 0 0 0,44-9 0 0 0,25-4 0 0 0,33 1 0 0 0,2 9 0 0 0,5 11 0 0 0,-14 11 0 0 0,-2 7 0 0 0,-14 13 0 0 0,-11 11 0 0 0,-3 10 0 0 0,-15 7 0 0 0,-25 3 0 0 0,-8 4 0 0 0,-23 0 0 0 0,-24 0 0 0 0,-23 0 0 0 0,-17 0 0 0 0,-12-1 0 0 0,-19-1 0 0 0,-43 1 0 0 0,-73 11 0 0 0,-80 3 0 0 0,-59 7 0 0 0,-49-2 0 0 0,-50-4 0 0 0,-34 7 0 0 0,-15 1 0 0 0,9-5 0 0 0,44 0 0 0 0,35-2 0 0 0,55 2 0 0 0,57-3 0 0 0,52-4 0 0 0,66-10 0 0 0,67-11 0 0 0,46-11 0 0 0,25-7 0 0 0,6 1 0 0 0,-4 5 0 0 0,-11 5 0 0 0,-4 6 0 0 0,-6 5 0 0 0,-14 9 0 0 0,-61 16 0 0 0,-65 4 0 0 0,-59-8 0 0 0,-66-24 0 0 0,-39-17 0 0 0,-44-22 0 0 0,-21-22 0 0 0,2-4 0 0 0,22-8 0 0 0,25 3 0 0 0,39 4 0 0 0,46 14 0 0 0,23 17 0 0 0,25 10 0 0 0,30 11 0 0 0,19 9 0 0 0,18 6 0 0 0,7 5 0 0 0,2 15 0 0 0,-3 4 0 0 0,3 7 0 0 0,-2 4 0 0 0,3-2 0 0 0,-7-6 0 0 0,0 0 0 0 0,4-4 0 0 0,6-4 0 0 0,6-4 0 0 0,9 2 0 0 0,12 6 0 0 0,27-1 0 0 0,37 5 0 0 0,36-3 0 0 0,22-3 0 0 0,19 2 0 0 0,19-3 0 0 0,4-2 0 0 0,9-4 0 0 0,-16-3 0 0 0,-7-2 0 0 0,-6-1 0 0 0,-7-1 0 0 0,-3-1 0 0 0,-4 1 0 0 0,-8-1 0 0 0,10 1 0 0 0,4-1 0 0 0,-6 1 0 0 0,10 0 0 0 0,-3 0 0 0 0,-4-6 0 0 0,-7-2 0 0 0,-5 0 0 0 0,1 2 0 0 0,-12 2 0 0 0,-8 1 0 0 0,0 2 0 0 0,-7 0 0 0 0,-10 1 0 0 0,-9 0 0 0 0,-56 1 0 0 0,-52-1 0 0 0,-63 12 0 0 0,-61 11 0 0 0,-47 0 0 0 0,-52 9 0 0 0,-26 5 0 0 0,-16 2 0 0 0,11 6 0 0 0,16 2 0 0 0,34-7 0 0 0,49-5 0 0 0,29-8 0 0 0,41-8 0 0 0,37-8 0 0 0,31-6 0 0 0,21-3 0 0 0,14-3 0 0 0,6 0 0 0 0,4-7 0 0 0,-1-2 0 0 0,-1 1 0 0 0,-7-3 0 0 0,-5-1 0 0 0,0 2 0 0 0,0 3 0 0 0,2 4 0 0 0,37 1 0 0 0,54 2 0 0 0,44 1 0 0 0,52 0 0 0 0,26 1 0 0 0,12-1 0 0 0,12 1 0 0 0,-5-1 0 0 0,2 0 0 0 0,-10 0 0 0 0,-29 0 0 0 0,-29 0 0 0 0,-7 0 0 0 0,-11 0 0 0 0,-13 0 0 0 0,2 0 0 0 0,-4 0 0 0 0,0 0 0 0 0,8 0 0 0 0,5 0 0 0 0,2 0 0 0 0,-6 0 0 0 0,11 0 0 0 0,-10 0 0 0 0,-9 0 0 0 0,-9 0 0 0 0,-14 0 0 0 0,-12 0 0 0 0,-5 0 0 0 0,-6 0 0 0 0,-5 0 0 0 0,-22 0 0 0 0,-50 12 0 0 0,-46 4 0 0 0,-57 5 0 0 0,-30 0 0 0 0,-31 1 0 0 0,-17-3 0 0 0,-23 14 0 0 0,-12 7 0 0 0,-2-3 0 0 0,11-2 0 0 0,10 5 0 0 0,25-5 0 0 0,23-7 0 0 0,35-3 0 0 0,30-6 0 0 0,21-6 0 0 0,22-5 0 0 0,15-4 0 0 0,11-3 0 0 0,7-1 0 0 0,4 5 0 0 0,13 1 0 0 0,40 1 0 0 0,52 10 0 0 0,50 3 0 0 0,40-2 0 0 0,22-5 0 0 0,4-4 0 0 0,17-3 0 0 0,-2-4 0 0 0,-5-1 0 0 0,-13-1 0 0 0,9-1 0 0 0,-9-6 0 0 0,-1-1 0 0 0,-14-1 0 0 0,-6-3 0 0 0,-7-1 0 0 0,-18 3 0 0 0,-10 2 0 0 0,-14-3 0 0 0,-9 1 0 0 0,-17 1 0 0 0,-17 3 0 0 0,-16 2 0 0 0,-11 1 0 0 0,-7 3 0 0 0,-35-7 0 0 0,-54-6 0 0 0,-60-2 0 0 0,-47-5 0 0 0,-34 2 0 0 0,-26-8 0 0 0,1 0 0 0 0,0 4 0 0 0,7 7 0 0 0,-3 5 0 0 0,5-8 0 0 0,7 0 0 0 0,14 3 0 0 0,14 3 0 0 0,13 5 0 0 0,16-4 0 0 0,19 1 0 0 0,25 2 0 0 0,24 3 0 0 0,18 1 0 0 0,13 2 0 0 0,8 1 0 0 0,28-5 0 0 0,33-1 0 0 0,55-6 0 0 0,38-1 0 0 0,16 2 0 0 0,22 4 0 0 0,14 2 0 0 0,2 3 0 0 0,-4 1 0 0 0,-12 8 0 0 0,-16 2 0 0 0,-12 7 0 0 0,-17-1 0 0 0,-3 11 0 0 0,-2 6 0 0 0,-1 4 0 0 0,6 2 0 0 0,1 7 0 0 0,1-4 0 0 0,-8-3 0 0 0,-9-8 0 0 0,-3-2 0 0 0,-12-7 0 0 0,-13-6 0 0 0,-12-5 0 0 0,-10-5 0 0 0,-49 4 0 0 0,-47 5 0 0 0,-64 2 0 0 0,-42 9 0 0 0,-25 7 0 0 0,-17 11 0 0 0,1 3 0 0 0,9-5 0 0 0,8-4 0 0 0,9-8 0 0 0,5-3 0 0 0,12-5 0 0 0,-3 0 0 0 0,-6-4 0 0 0,7 7 0 0 0,7 1 0 0 0,4-5 0 0 0,9-11 0 0 0,15-7 0 0 0,11-4 0 0 0,17-1 0 0 0,14 0 0 0 0,13 1 0 0 0,12 0 0 0 0,34 2 0 0 0,55 0 0 0 0,65-6 0 0 0,50-1 0 0 0,31 1 0 0 0,26 1 0 0 0,-5 2 0 0 0,-5-5 0 0 0,-2 0 0 0 0,-9-5 0 0 0,-6 0 0 0 0,-10 2 0 0 0,-16-3 0 0 0,-10 2 0 0 0,-6-4 0 0 0,-14 2 0 0 0,-16 3 0 0 0,-2-3 0 0 0,-8 2 0 0 0,-14 3 0 0 0,-10 3 0 0 0,-11 3 0 0 0,-4 1 0 0 0,-6 3 0 0 0,-37 0 0 0 0,-50 6 0 0 0,-56 3 0 0 0,-42 5 0 0 0,-35 1 0 0 0,-19 3 0 0 0,-2-1 0 0 0,-5-4 0 0 0,12 3 0 0 0,2-2 0 0 0,18-4 0 0 0,19-2 0 0 0,22-4 0 0 0,19-2 0 0 0,20-1 0 0 0,19-2 0 0 0,14 1 0 0 0,8-1 0 0 0,6 1 0 0 0,14-1 0 0 0,29 1 0 0 0,42 0 0 0 0,31 0 0 0 0,20-1 0 0 0,22 1 0 0 0,14 1 0 0 0,-5 5 0 0 0,12 2 0 0 0,5 5 0 0 0,12 13 0 0 0,4 2 0 0 0,9-4 0 0 0,16-6 0 0 0,13-6 0 0 0,-11-5 0 0 0,-21-16 0 0 0,-8-6 0 0 0,-16-6 0 0 0,-19-7 0 0 0,-21-3 0 0 0,-5-4 0 0 0,-19 0 0 0 0,-18 4 0 0 0,-27 9 0 0 0,-55 19 0 0 0,-55 22 0 0 0,-52 21 0 0 0,-47 8 0 0 0,-54 3 0 0 0,-43 11 0 0 0,-13-6 0 0 0,-6 0 0 0 0,4-16 0 0 0,1-14 0 0 0,19-24 0 0 0,11-18 0 0 0,14-18 0 0 0,15-10 0 0 0,29-3 0 0 0,35 0 0 0 0,38 9 0 0 0,34 10 0 0 0,25 4 0 0 0,11 0 0 0 0,8-1 0 0 0,29-16 0 0 0,47-17 0 0 0,36-18 0 0 0,47-8 0 0 0,23-13 0 0 0,-1-3 0 0 0,5 4 0 0 0,-15 13 0 0 0,-23 20 0 0 0,-30 14 0 0 0,-23 17 0 0 0,-19 6 0 0 0,-16 3 0 0 0,-11-1 0 0 0,-42-15 0 0 0,-58-18 0 0 0,-67-6 0 0 0,-42-10 0 0 0,-40 1 0 0 0,-16 14 0 0 0,-12 3 0 0 0,11 12 0 0 0,30 13 0 0 0,25 12 0 0 0,35 9 0 0 0,40 5 0 0 0,36 5 0 0 0,28 1 0 0 0,13 0 0 0 0,9 1 0 0 0,7-1 0 0 0,2-1 0 0 0,2 0 0 0 0,30-1 0 0 0,51 0 0 0 0,42-6 0 0 0,40-2 0 0 0,41 0 0 0 0,27-4 0 0 0,10 0 0 0 0,5 1 0 0 0,-16 4 0 0 0,-30 2 0 0 0,-31 2 0 0 0,-32 2 0 0 0,-23 1 0 0 0,-26 6 0 0 0,-45 9 0 0 0,-55 7 0 0 0,-74 18 0 0 0,-41 8 0 0 0,-30-4 0 0 0,-12-3 0 0 0,-2-3 0 0 0,16-8 0 0 0,21-3 0 0 0,27-6 0 0 0,31 0 0 0 0,16-5 0 0 0,18-4 0 0 0,15-4 0 0 0,17 2 0 0 0,53-1 0 0 0,48-1 0 0 0,50-3 0 0 0,30-1 0 0 0,22-2 0 0 0,7-2 0 0 0,-6 0 0 0 0,-8 0 0 0 0,-11 0 0 0 0,-19-1 0 0 0,-23 1 0 0 0,-24 0 0 0 0,-25 6 0 0 0,-26 1 0 0 0,-61 7 0 0 0,-60 0 0 0 0,-49-2 0 0 0,-31-3 0 0 0,-28 3 0 0 0,-8-1 0 0 0,6-2 0 0 0,3-2 0 0 0,6-3 0 0 0,0-2 0 0 0,21-1 0 0 0,29-1 0 0 0,33-1 0 0 0,23 1 0 0 0,22-1 0 0 0,52 1 0 0 0,46 0 0 0 0,55-1 0 0 0,43 1 0 0 0,17 0 0 0 0,20 0 0 0 0,12 0 0 0 0,12 12 0 0 0,-8 4 0 0 0,-17 0 0 0 0,-18-4 0 0 0,-29 3 0 0 0,-27-2 0 0 0,-23-3 0 0 0,-18-2 0 0 0,-34-4 0 0 0,-56-2 0 0 0,-39-7 0 0 0,-42-3 0 0 0,-31 0 0 0 0,-36-5 0 0 0,-11 0 0 0 0,-19 2 0 0 0,-8-3 0 0 0,-14 1 0 0 0,5 3 0 0 0,5 3 0 0 0,19 2 0 0 0,28 3 0 0 0,20 1 0 0 0,26 1 0 0 0,32 0 0 0 0,26 1 0 0 0,22-1 0 0 0,14 1 0 0 0,9-1 0 0 0,-7 0 0 0 0,-4 0 0 0 0,-11 1 0 0 0,-8-1 0 0 0,-23-1 0 0 0,-8 1 0 0 0,-7 0 0 0 0,4 0 0 0 0,-1 0 0 0 0,11 0 0 0 0,15 0 0 0 0,14 0 0 0 0,11 0 0 0 0,2 0 0 0 0,-3 0 0 0 0,1 0 0 0 0,-3 0 0 0 0,-5 0 0 0 0,1 0 0 0 0,-13 0 0 0 0,-8 0 0 0 0,-8 0 0 0 0,4 0 0 0 0,-2 0 0 0 0,7 0 0 0 0,11 6 0 0 0,3 2 0 0 0,8 0 0 0 0,6-2 0 0 0,5-2 0 0 0,-1-1 0 0 0,0-1 0 0 0,1-2 0 0 0,-3 0 0 0 0,0 0 0 0 0,-5 0 0 0 0,-16-1 0 0 0,-17 1 0 0 0,-16 0 0 0 0,-16 0 0 0 0,-7 6 0 0 0,7 2 0 0 0,-8-1 0 0 0,0-1 0 0 0,8-1 0 0 0,13-3 0 0 0,5 0 0 0 0,7-2 0 0 0,14 0 0 0 0,14 0 0 0 0,11 0 0 0 0,8 0 0 0 0,-5-1 0 0 0,-2 1 0 0 0,3 0 0 0 0,-2 0 0 0 0,-6 0 0 0 0,-10 0 0 0 0,-7 0 0 0 0,-2 0 0 0 0,-7 0 0 0 0,-1 0 0 0 0,1 0 0 0 0,3 0 0 0 0,2 0 0 0 0,9 0 0 0 0,4 0 0 0 0,1 0 0 0 0,-1 0 0 0 0,-2 0 0 0 0,-2 0 0 0 0,-12 0 0 0 0,-6 0 0 0 0,7 0 0 0 0,4 0 0 0 0,3 0 0 0 0,-4 0 0 0 0,-2 0 0 0 0,2 0 0 0 0,0 0 0 0 0,2 0 0 0 0,-10 6 0 0 0,-4 2 0 0 0,2 0 0 0 0,3-2 0 0 0,-14-2 0 0 0,-2-1 0 0 0,-3-2 0 0 0,-8 0 0 0 0,-3-1 0 0 0,-7 0 0 0 0,0-1 0 0 0,2 1 0 0 0,8 0 0 0 0,12-1 0 0 0,5 1 0 0 0,11 0 0 0 0,8 0 0 0 0,11 0 0 0 0,9 0 0 0 0,3 0 0 0 0,-2 0 0 0 0,-5 0 0 0 0,-3 0 0 0 0,-5 0 0 0 0,-2 0 0 0 0,-8 0 0 0 0,4 0 0 0 0,1 0 0 0 0,1 0 0 0 0,0 0 0 0 0,-5 0 0 0 0,3 0 0 0 0,9 0 0 0 0,8 0 0 0 0,8 0 0 0 0,0 0 0 0 0,2 0 0 0 0,-10 0 0 0 0,-1-6 0 0 0,-3-2 0 0 0,2 1 0 0 0,6 1 0 0 0,4 1 0 0 0,-1 2 0 0 0,2 2 0 0 0,2 0 0 0 0,2 1 0 0 0,4 1 0 0 0,1-1 0 0 0,-5 0 0 0 0,-1 1 0 0 0,0-1 0 0 0,3 0 0 0 0,0 0 0 0 0,3 0 0 0 0,-6 0 0 0 0,0 0 0 0 0,-12 0 0 0 0,-2 0 0 0 0,2 0 0 0 0,-1 0 0 0 0,-3 0 0 0 0,-3 0 0 0 0,-10 0 0 0 0,-4 0 0 0 0,-2 0 0 0 0,1 0 0 0 0,8 0 0 0 0,3 0 0 0 0,1 0 0 0 0,5 0 0 0 0,8 0 0 0 0,6 0 0 0 0,4 0 0 0 0,5 0 0 0 0,1 0 0 0 0,2 0 0 0 0,0 0 0 0 0,0 0 0 0 0,0 0 0 0 0,-7 0 0 0 0,-1 0 0 0 0,-7 0 0 0 0,0 0 0 0 0,1 0 0 0 0,4 0 0 0 0,3 0 0 0 0,3-6 0 0 0,1-2 0 0 0,1 0 0 0 0,-5 2 0 0 0,-2 2 0 0 0,1 1 0 0 0,1 2 0 0 0,2 0 0 0 0,1-5 0 0 0,2-2 0 0 0,0 1 0 0 0,1 1 0 0 0,0 2 0 0 0,0 2 0 0 0,6-6 0 0 0,2 0 0 0 0,-1 0 0 0 0,-1-4 0 0 0,-2 0 0 0 0,5-4 0 0 0,0 1 0 0 0,-7 3 0 0 0,2-3 0 0 0,0 2 0 0 0,-1 2 0 0 0,6-2 0 0 0,1 0 0 0 0,4-2 0 0 0,6-12 0 0 0,12-1 0 0 0,12 4 0 0 0,17 7 0 0 0,9 12 0 0 0,6 6 0 0 0,-5 10 0 0 0,-2 2 0 0 0,-2 6 0 0 0,1-1 0 0 0,-6 3 0 0 0,-1-3 0 0 0,-5 2 0 0 0,0-2 0 0 0,-4 1 0 0 0,7 4 0 0 0,0 4 0 0 0,-4 3 0 0 0,-6 3 0 0 0,-5 1 0 0 0,1-4 0 0 0,0-2 0 0 0,-2 0 0 0 0,-2 2 0 0 0,3 13 0 0 0,1 12 0 0 0,-2 3 0 0 0,-2 2 0 0 0,4 4 0 0 0,0 3 0 0 0,-1-4 0 0 0,-3-7 0 0 0,-2-6 0 0 0,-1-7 0 0 0,-2-4 0 0 0,-1-2 0 0 0,0-2 0 0 0,-1 5 0 0 0,1 1 0 0 0,-7 1 0 0 0,-1-1 0 0 0,0-2 0 0 0,-4-8 0 0 0,-12-8 0 0 0,-3-15 0 0 0,5-14 0 0 0,4-13 0 0 0,1-20 0 0 0,2-17 0 0 0,5-3 0 0 0,-3 1 0 0 0,1 5 0 0 0,3 5 0 0 0,2-1 0 0 0,3 2 0 0 0,2 3 0 0 0,2 3 0 0 0,0 2 0 0 0,0 2 0 0 0,-5 7 0 0 0,-3 3 0 0 0,1 0 0 0 0,1-8 0 0 0,-4 3 0 0 0,-1 0 0 0 0,2 0 0 0 0,3-1 0 0 0,1 0 0 0 0,3-1 0 0 0,1-1 0 0 0,0 0 0 0 0,2 0 0 0 0,-1-1 0 0 0,1-5 0 0 0,-1-3 0 0 0,0 1 0 0 0,0-10 0 0 0,1-3 0 0 0,-1 3 0 0 0,0 4 0 0 0,0 4 0 0 0,6 11 0 0 0,8 10 0 0 0,7 9 0 0 0,13 8 0 0 0,0 11 0 0 0,0 4 0 0 0,-5 7 0 0 0,-2 2 0 0 0,-5 2 0 0 0,-1 0 0 0 0,2-5 0 0 0,4-4 0 0 0,2-4 0 0 0,-3 10 0 0 0,0 1 0 0 0,2-2 0 0 0,1-4 0 0 0,3-3 0 0 0,1-3 0 0 0,7-9 0 0 0,3-3 0 0 0,0-1 0 0 0,5-5 0 0 0,0 0 0 0 0,-2 2 0 0 0,-3 3 0 0 0,-3 3 0 0 0,-1 2 0 0 0,-3 2 0 0 0,12 0 0 0 0,3 2 0 0 0,-2-1 0 0 0,-2 1 0 0 0,-3-1 0 0 0,-4 1 0 0 0,-2-1 0 0 0,-1 0 0 0 0,4 0 0 0 0,2 0 0 0 0,-1 0 0 0 0,-1 0 0 0 0,-2 0 0 0 0,-2 0 0 0 0,0 0 0 0 0,-1 0 0 0 0,-1 0 0 0 0,0 0 0 0 0,0 0 0 0 0,0 0 0 0 0,0 0 0 0 0,0 0 0 0 0,0 0 0 0 0,0 0 0 0 0,7 0 0 0 0,1 0 0 0 0,0 0 0 0 0,-2 0 0 0 0,-1 0 0 0 0,-2 0 0 0 0,-2 0 0 0 0,0 0 0 0 0,6 0 0 0 0,1 0 0 0 0,-1 0 0 0 0,-1 0 0 0 0,5 0 0 0 0,-1 0 0 0 0,6 0 0 0 0,4 0 0 0 0,1 0 0 0 0,-5 0 0 0 0,2 0 0 0 0,-2 0 0 0 0,13 0 0 0 0,3 0 0 0 0,-4 0 0 0 0,-7 0 0 0 0,-7 0 0 0 0,-6 0 0 0 0,-4 0 0 0 0,-3 0 0 0 0,-1 0 0 0 0,5 0 0 0 0,1 0 0 0 0,1 0 0 0 0,-1 0 0 0 0,-2 0 0 0 0,-2 0 0 0 0,0 0 0 0 0,5 0 0 0 0,1 0 0 0 0,0 0 0 0 0,-2 0 0 0 0,-2 0 0 0 0,-1 0 0 0 0,-2 0 0 0 0,0 0 0 0 0,5 0 0 0 0,2 0 0 0 0,6 0 0 0 0,0 0 0 0 0,-2 0 0 0 0,-3 0 0 0 0,-3 0 0 0 0,3 0 0 0 0,7 0 0 0 0,0 0 0 0 0,-2 0 0 0 0,-4 0 0 0 0,3 0 0 0 0,5 0 0 0 0,-1 0 0 0 0,-2 0 0 0 0,-5 0 0 0 0,-3 0 0 0 0,-4 0 0 0 0,-1 0 0 0 0,11 0 0 0 0,2 0 0 0 0,0 0 0 0 0,-3 0 0 0 0,2 0 0 0 0,-1 0 0 0 0,4 0 0 0 0,-2 0 0 0 0,-3 0 0 0 0,-3 0 0 0 0,-4 0 0 0 0,-2 0 0 0 0,-1 0 0 0 0,-2 0 0 0 0,6 0 0 0 0,1 0 0 0 0,0 0 0 0 0,-1 0 0 0 0,-1 0 0 0 0,-3 0 0 0 0,6 0 0 0 0,7 0 0 0 0,7 0 0 0 0,5-6 0 0 0,-1-2 0 0 0,-5 0 0 0 0,6 2 0 0 0,-2 2 0 0 0,-5 1 0 0 0,-6 2 0 0 0,-5 0 0 0 0,-4 1 0 0 0,-3 0 0 0 0,-2 1 0 0 0,0-1 0 0 0,-1 0 0 0 0,0 0 0 0 0,0 1 0 0 0,1-1 0 0 0,0 0 0 0 0,0 0 0 0 0,0 0 0 0 0,1 0 0 0 0,5 6 0 0 0,2 2 0 0 0,0-1 0 0 0,-1-1 0 0 0,-3-1 0 0 0,-1-3 0 0 0,-1 0 0 0 0,-1-2 0 0 0,-1 0 0 0 0,6 0 0 0 0,2 0 0 0 0,0 0 0 0 0,-2-1 0 0 0,-2 1 0 0 0,-1 0 0 0 0,-1 0 0 0 0,-1 0 0 0 0,5 0 0 0 0,2 0 0 0 0,-1 0 0 0 0,-1 0 0 0 0,5 0 0 0 0,0 0 0 0 0,-2 0 0 0 0,4 0 0 0 0,-7-6 0 0 0,-3-2 0 0 0,-3 0 0 0 0,-2 2 0 0 0,1 2 0 0 0,-1 1 0 0 0,1 2 0 0 0,7 0 0 0 0,1 1 0 0 0,7-6 0 0 0,0-1 0 0 0,4-1 0 0 0,6 3 0 0 0,-3 0 0 0 0,3 3 0 0 0,2 0 0 0 0,-3 2 0 0 0,-5 0 0 0 0,-6-6 0 0 0,-4-2 0 0 0,1 1 0 0 0,1 1 0 0 0,-3 2 0 0 0,-1 2 0 0 0,-3 0 0 0 0,-1 2 0 0 0,-1 0 0 0 0,5 0 0 0 0,2 0 0 0 0,0 0 0 0 0,-2 1 0 0 0,-2-1 0 0 0,-1 0 0 0 0,-1 0 0 0 0,10 0 0 0 0,10 0 0 0 0,14 0 0 0 0,5 0 0 0 0,15 0 0 0 0,-2 0 0 0 0,7 0 0 0 0,0 0 0 0 0,-4 6 0 0 0,5 2 0 0 0,-1 0 0 0 0,-5-2 0 0 0,0-2 0 0 0,-4-1 0 0 0,-4-2 0 0 0,-4 0 0 0 0,-4-1 0 0 0,3 0 0 0 0,1-1 0 0 0,-2 1 0 0 0,-7 0 0 0 0,-4-1 0 0 0,5 1 0 0 0,3 0 0 0 0,-6 0 0 0 0,-3 0 0 0 0,-5 0 0 0 0,-2 0 0 0 0,-4 0 0 0 0,-6 0 0 0 0,-4 0 0 0 0,-5 0 0 0 0,-2 0 0 0 0,-2 0 0 0 0,0 0 0 0 0,5 0 0 0 0,2 0 0 0 0,0 0 0 0 0,5 0 0 0 0,0 0 0 0 0,-1 6 0 0 0,-3 2 0 0 0,-3 0 0 0 0,-2-2 0 0 0,-2-2 0 0 0,0-1 0 0 0,-1-1 0 0 0,0-2 0 0 0,-12 0 0 0 0,-23 0 0 0 0,-28 0 0 0 0,-22-1 0 0 0,-8 1 0 0 0,-7 0 0 0 0,-3 0 0 0 0,-3 0 0 0 0,-2 0 0 0 0,1 0 0 0 0,0 6 0 0 0,6 2 0 0 0,-4-1 0 0 0,5-1 0 0 0,0 5 0 0 0,7-1 0 0 0,5-1 0 0 0,8 10 0 0 0,4 1 0 0 0,-3-2 0 0 0,1-4 0 0 0,1-6 0 0 0,2-2 0 0 0,1-4 0 0 0,-4-1 0 0 0,-13 10 0 0 0,-2 5 0 0 0,-5-2 0 0 0,-8-3 0 0 0,-5 3 0 0 0,-1-1 0 0 0,6-2 0 0 0,-3-4 0 0 0,6-3 0 0 0,8-2 0 0 0,2-1 0 0 0,5-1 0 0 0,6 0 0 0 0,4-1 0 0 0,4 1 0 0 0,3-1 0 0 0,-5 1 0 0 0,-13 0 0 0 0,-10-1 0 0 0,-6 1 0 0 0,-3 0 0 0 0,6 0 0 0 0,-5 0 0 0 0,-2 1 0 0 0,6-1 0 0 0,8 0 0 0 0,9 0 0 0 0,6 0 0 0 0,6 0 0 0 0,-9 0 0 0 0,-3 0 0 0 0,2 0 0 0 0,-2 0 0 0 0,0 0 0 0 0,-8 0 0 0 0,-7 0 0 0 0,3 0 0 0 0,5 0 0 0 0,7 0 0 0 0,6 0 0 0 0,5 0 0 0 0,-3 0 0 0 0,-1 0 0 0 0,3 0 0 0 0,-6 0 0 0 0,1 0 0 0 0,-5 0 0 0 0,-17 0 0 0 0,-9 0 0 0 0,2 0 0 0 0,3 0 0 0 0,-12 0 0 0 0,-2 0 0 0 0,6 0 0 0 0,12 0 0 0 0,5 0 0 0 0,7 0 0 0 0,7 0 0 0 0,6 0 0 0 0,-1 0 0 0 0,0 0 0 0 0,-4 0 0 0 0,0 0 0 0 0,-10 0 0 0 0,-1 0 0 0 0,4 0 0 0 0,5 0 0 0 0,4 0 0 0 0,6 0 0 0 0,-4 0 0 0 0,-6 0 0 0 0,0 0 0 0 0,2 0 0 0 0,-3-6 0 0 0,-5-2 0 0 0,-4 0 0 0 0,-11 2 0 0 0,2 1 0 0 0,5 3 0 0 0,3 0 0 0 0,5 2 0 0 0,0 0 0 0 0,-2 0 0 0 0,3 0 0 0 0,4-5 0 0 0,5-3 0 0 0,5 1 0 0 0,2 1 0 0 0,3 1 0 0 0,1 3 0 0 0,-5 0 0 0 0,-2 2 0 0 0,0 0 0 0 0,1 0 0 0 0,2 0 0 0 0,1 0 0 0 0,2 1 0 0 0,0-1 0 0 0,0 0 0 0 0,1 0 0 0 0,0 0 0 0 0,0 0 0 0 0,0 0 0 0 0,0 0 0 0 0,0 0 0 0 0,0 0 0 0 0,-6 0 0 0 0,-9 0 0 0 0,-7 0 0 0 0,0 0 0 0 0,-2 0 0 0 0,-9 0 0 0 0,-6 0 0 0 0,-1 0 0 0 0,5 0 0 0 0,4 0 0 0 0,-12 0 0 0 0,1 0 0 0 0,3 0 0 0 0,7 0 0 0 0,9 0 0 0 0,8 0 0 0 0,8 0 0 0 0,3 0 0 0 0,4 0 0 0 0,1 0 0 0 0,0 0 0 0 0,1 0 0 0 0,-1 0 0 0 0,0 0 0 0 0,-13 0 0 0 0,-10 0 0 0 0,-1 0 0 0 0,-3 0 0 0 0,-3 0 0 0 0,-3 0 0 0 0,-2 0 0 0 0,5 0 0 0 0,2 0 0 0 0,4 0 0 0 0,7 0 0 0 0,0 0 0 0 0,2 0 0 0 0,4 0 0 0 0,4 0 0 0 0,-4 0 0 0 0,0 0 0 0 0,2 0 0 0 0,-4 0 0 0 0,-6 0 0 0 0,-6 0 0 0 0,-4 0 0 0 0,-5 0 0 0 0,-8 0 0 0 0,3 0 0 0 0,2 0 0 0 0,7 0 0 0 0,8 0 0 0 0,8 0 0 0 0,6 0 0 0 0,-2 0 0 0 0,0 0 0 0 0,-3 0 0 0 0,-1 0 0 0 0,2 0 0 0 0,-3 0 0 0 0,-11 0 0 0 0,-7 0 0 0 0,1 0 0 0 0,6 0 0 0 0,8 0 0 0 0,6 0 0 0 0,-7 0 0 0 0,0 0 0 0 0,2 0 0 0 0,5 6 0 0 0,3 2 0 0 0,4 0 0 0 0,1-2 0 0 0,3-2 0 0 0,-6-1 0 0 0,-7-2 0 0 0,-3 0 0 0 0,3-1 0 0 0,3 0 0 0 0,3-1 0 0 0,-3 1 0 0 0,-1 0 0 0 0,3-1 0 0 0,2 1 0 0 0,2 0 0 0 0,1 0 0 0 0,2 0 0 0 0,1 0 0 0 0,-6 0 0 0 0,-2 0 0 0 0,0 0 0 0 0,2 0 0 0 0,2 0 0 0 0,1 0 0 0 0,8 6 0 0 0,8 8 0 0 0,8 8 0 0 0,7 6 0 0 0,4 4 0 0 0,3 2 0 0 0,1 3 0 0 0,1-1 0 0 0,-1 1 0 0 0,1 0 0 0 0,-1-1 0 0 0,-1 6 0 0 0,0 2 0 0 0,7-7 0 0 0,1-4 0 0 0,-1-1 0 0 0,-1 0 0 0 0,4 0 0 0 0,1 1 0 0 0,4-5 0 0 0,0-2 0 0 0,3-4 0 0 0,10-7 0 0 0,7-6 0 0 0,4-4 0 0 0,-6-9 0 0 0,-8-10 0 0 0,-2-2 0 0 0,1 1 0 0 0,2 3 0 0 0,3 4 0 0 0,15-3 0 0 0,5 1 0 0 0,7 2 0 0 0,5 2 0 0 0,-1 2 0 0 0,-5 2 0 0 0,0 1 0 0 0,-3 1 0 0 0,-4 0 0 0 0,1 1 0 0 0,-2-1 0 0 0,-2 1 0 0 0,-3-1 0 0 0,-3 0 0 0 0,-2 0 0 0 0,-1 0 0 0 0,-1 0 0 0 0,0 0 0 0 0,-1 0 0 0 0,1 0 0 0 0,0 0 0 0 0,6 0 0 0 0,2 0 0 0 0,0 0 0 0 0,-2 0 0 0 0,-1 0 0 0 0,-2 0 0 0 0,-1 6 0 0 0,-1 2 0 0 0,11 0 0 0 0,4 4 0 0 0,-1 0 0 0 0,3-2 0 0 0,-1 4 0 0 0,2-1 0 0 0,4-3 0 0 0,5-2 0 0 0,2 8 0 0 0,-2 2 0 0 0,-1-1 0 0 0,7-5 0 0 0,-2 2 0 0 0,0-1 0 0 0,-6-3 0 0 0,-7-3 0 0 0,-1-3 0 0 0,-10 4 0 0 0,7 0 0 0 0,0 0 0 0 0,-2-3 0 0 0,2-1 0 0 0,0-2 0 0 0,-4-1 0 0 0,3 0 0 0 0,-1-2 0 0 0,-3 1 0 0 0,-3 0 0 0 0,-2-1 0 0 0,-3 1 0 0 0,0 0 0 0 0,-2 0 0 0 0,12 0 0 0 0,3 0 0 0 0,0 0 0 0 0,-9 6 0 0 0,-5 2 0 0 0,3 0 0 0 0,13-2 0 0 0,3-2 0 0 0,5-1 0 0 0,-2-2 0 0 0,-5 0 0 0 0,-5-1 0 0 0,-5 0 0 0 0,8-1 0 0 0,1 1 0 0 0,-1 0 0 0 0,-4-1 0 0 0,-5 1 0 0 0,-2 0 0 0 0,-2 0 0 0 0,3 0 0 0 0,2 0 0 0 0,0 0 0 0 0,-3 0 0 0 0,-1 0 0 0 0,-1 0 0 0 0,-2 0 0 0 0,12 0 0 0 0,3 0 0 0 0,-1 0 0 0 0,-3 0 0 0 0,-3 0 0 0 0,-4 0 0 0 0,-2 0 0 0 0,-1 0 0 0 0,10 0 0 0 0,10 0 0 0 0,6 0 0 0 0,6 0 0 0 0,8 0 0 0 0,4 0 0 0 0,-1 0 0 0 0,4 0 0 0 0,13 0 0 0 0,7 0 0 0 0,-2 6 0 0 0,-1 2 0 0 0,8 0 0 0 0,8-2 0 0 0,2-2 0 0 0,6-1 0 0 0,5-2 0 0 0,-2 0 0 0 0,-4-1 0 0 0,-6 0 0 0 0,-10-1 0 0 0,-18 1 0 0 0,-12 0 0 0 0,-8 6 0 0 0,-3 2 0 0 0,-1-1 0 0 0,-6 5 0 0 0,-8 0 0 0 0,13-1 0 0 0,6 2 0 0 0,9 0 0 0 0,4-2 0 0 0,22-4 0 0 0,12-2 0 0 0,4-3 0 0 0,-1-1 0 0 0,-3-1 0 0 0,3 0 0 0 0,-2-1 0 0 0,-3 0 0 0 0,-9 7 0 0 0,-11 2 0 0 0,-3-1 0 0 0,-7-1 0 0 0,-10-2 0 0 0,-14 5 0 0 0,-10 0 0 0 0,-2 0 0 0 0,7-3 0 0 0,2-2 0 0 0,1 4 0 0 0,10 1 0 0 0,-2-1 0 0 0,11-2 0 0 0,12-2 0 0 0,6-1 0 0 0,19-14 0 0 0,6-5 0 0 0,1-5 0 0 0,3-6 0 0 0,-1 2 0 0 0,-5 0 0 0 0,-10-3 0 0 0,-12 4 0 0 0,-10 0 0 0 0,-15 4 0 0 0,-7 0 0 0 0,-10 2 0 0 0,-1-1 0 0 0,7-3 0 0 0,6-10 0 0 0,-4 0 0 0 0,-6 6 0 0 0,-6 1 0 0 0,-8 5 0 0 0,-9 0 0 0 0,-1 3 0 0 0,2 5 0 0 0,-7-2 0 0 0,-1 1 0 0 0,-6-2 0 0 0,0 1 0 0 0,-5-4 0 0 0,2 2 0 0 0,3 4 0 0 0,-9 3 0 0 0,-23-2 0 0 0,-29 0 0 0 0,-25 3 0 0 0,-9 1 0 0 0,-3-2 0 0 0,-12-1 0 0 0,-4 1 0 0 0,-5 3 0 0 0,-2 2 0 0 0,-10 2 0 0 0,-4 1 0 0 0,0 1 0 0 0,0 0 0 0 0,2 1 0 0 0,8-1 0 0 0,-9 0 0 0 0,9 1 0 0 0,10-1 0 0 0,14 0 0 0 0,10 0 0 0 0,9-12 0 0 0,10-4 0 0 0,1 1 0 0 0,3 3 0 0 0,3 3 0 0 0,3 3 0 0 0,2 3 0 0 0,2 2 0 0 0,1 1 0 0 0,0 1 0 0 0,-5-1 0 0 0,-3 1 0 0 0,1 0 0 0 0,0-1 0 0 0,-3 0 0 0 0,-7 6 0 0 0,-18 2 0 0 0,-16 0 0 0 0,-4-2 0 0 0,-12-2 0 0 0,-12 5 0 0 0,-5 1 0 0 0,-6-2 0 0 0,1-2 0 0 0,-10-2 0 0 0,-17 4 0 0 0,5 1 0 0 0,9-1 0 0 0,-2-2 0 0 0,5-2 0 0 0,12 5 0 0 0,16 0 0 0 0,8-1 0 0 0,2-2 0 0 0,6 4 0 0 0,-12 0 0 0 0,-1-1 0 0 0,6-3 0 0 0,6-2 0 0 0,2 5 0 0 0,-3 0 0 0 0,3-2 0 0 0,4-1 0 0 0,-1-2 0 0 0,-4-2 0 0 0,1 0 0 0 0,3-2 0 0 0,6 0 0 0 0,3-7 0 0 0,-3-1 0 0 0,0 0 0 0 0,8 2 0 0 0,4 1 0 0 0,2 2 0 0 0,-7 2 0 0 0,4 0 0 0 0,2 1 0 0 0,-1 0 0 0 0,1 7 0 0 0,-8 1 0 0 0,-2 0 0 0 0,0-2 0 0 0,0-1 0 0 0,8-2 0 0 0,-2-2 0 0 0,5 0 0 0 0,7-1 0 0 0,2-1 0 0 0,5 1 0 0 0,-7 0 0 0 0,-6-1 0 0 0,3 1 0 0 0,6 0 0 0 0,0 0 0 0 0,-15 0 0 0 0,-6 0 0 0 0,3 0 0 0 0,3 0 0 0 0,0 0 0 0 0,-10 0 0 0 0,2 0 0 0 0,8 0 0 0 0,4 0 0 0 0,8 0 0 0 0,8 0 0 0 0,-6 0 0 0 0,2 0 0 0 0,3 0 0 0 0,5 0 0 0 0,-2 0 0 0 0,2 0 0 0 0,-3 0 0 0 0,0 0 0 0 0,4 0 0 0 0,3 0 0 0 0,2 0 0 0 0,3-6 0 0 0,2-2 0 0 0,1 0 0 0 0,0 2 0 0 0,-5 2 0 0 0,-3-5 0 0 0,1 0 0 0 0,-5 1 0 0 0,-1 1 0 0 0,3-3 0 0 0,-4 0 0 0 0,1 1 0 0 0,2 3 0 0 0,-3 2 0 0 0,2 1 0 0 0,-5 2 0 0 0,-10 1 0 0 0,-1 0 0 0 0,4 1 0 0 0,6-1 0 0 0,0 1 0 0 0,4-1 0 0 0,3 0 0 0 0,-8 0 0 0 0,-1 0 0 0 0,-3 0 0 0 0,-4 0 0 0 0,3 0 0 0 0,-7 0 0 0 0,2 0 0 0 0,0 0 0 0 0,5 0 0 0 0,6 0 0 0 0,7 0 0 0 0,4 0 0 0 0,-2 0 0 0 0,1 0 0 0 0,0 0 0 0 0,3 0 0 0 0,2 0 0 0 0,1 0 0 0 0,1-12 0 0 0,-11-4 0 0 0,-4 1 0 0 0,-5 3 0 0 0,0 3 0 0 0,-1 4 0 0 0,2 2 0 0 0,0 2 0 0 0,1 1 0 0 0,6 0 0 0 0,3 1 0 0 0,5-1 0 0 0,2 1 0 0 0,3-1 0 0 0,6 7 0 0 0,2 1 0 0 0,-6-1 0 0 0,-3-1 0 0 0,-2-1 0 0 0,0-3 0 0 0,12 0 0 0 0,16-2 0 0 0,23 0 0 0 0,14 0 0 0 0,15 0 0 0 0,13 5 0 0 0,8 9 0 0 0,12 2 0 0 0,5 3 0 0 0,1 6 0 0 0,-2-3 0 0 0,-1 8 0 0 0,-3-1 0 0 0,-2-7 0 0 0,-7-5 0 0 0,-9-7 0 0 0,-2-5 0 0 0,-5-3 0 0 0,2-2 0 0 0,-3-1 0 0 0,3 0 0 0 0,5 0 0 0 0,4 0 0 0 0,10 0 0 0 0,-2 1 0 0 0,1-1 0 0 0,-7 1 0 0 0,-1 0 0 0 0,12 0 0 0 0,0 0 0 0 0,5 6 0 0 0,1 2 0 0 0,0 0 0 0 0,9-2 0 0 0,14 17 0 0 0,7 3 0 0 0,16-1 0 0 0,3-6 0 0 0,-1-6 0 0 0,-5-5 0 0 0,-12-5 0 0 0,-12-1 0 0 0,-5-2 0 0 0,-1-1 0 0 0,-3 0 0 0 0,-6-1 0 0 0,-5 2 0 0 0,14-1 0 0 0,3 1 0 0 0,4 0 0 0 0,-4-1 0 0 0,0 1 0 0 0,2 0 0 0 0,-10 1 0 0 0,-14-1 0 0 0,-7 0 0 0 0,-4 0 0 0 0,-6 0 0 0 0,0 0 0 0 0,-5 0 0 0 0,1 0 0 0 0,4 0 0 0 0,10 0 0 0 0,0 0 0 0 0,0 0 0 0 0,1 0 0 0 0,-6 0 0 0 0,0 0 0 0 0,0 0 0 0 0,-3 0 0 0 0,-7 0 0 0 0,-6 0 0 0 0,-4 0 0 0 0,-4 0 0 0 0,4 0 0 0 0,1 0 0 0 0,-2 0 0 0 0,-1-6 0 0 0,5-2 0 0 0,6 0 0 0 0,7 2 0 0 0,5 2 0 0 0,5 1 0 0 0,1 1 0 0 0,15 2 0 0 0,9 0 0 0 0,14 0 0 0 0,7 0 0 0 0,7 1 0 0 0,2-1 0 0 0,4 0 0 0 0,4 0 0 0 0,-9 0 0 0 0,-12 0 0 0 0,-13 0 0 0 0,-17-6 0 0 0,-5-2 0 0 0,-8 1 0 0 0,-4 1 0 0 0,-7-5 0 0 0,0 1 0 0 0,1 1 0 0 0,4 2 0 0 0,3 3 0 0 0,3 1 0 0 0,-4-4 0 0 0,5-1 0 0 0,-2 0 0 0 0,-8 3 0 0 0,-6 1 0 0 0,-7 1 0 0 0,1-4 0 0 0,11-1 0 0 0,7 0 0 0 0,6 3 0 0 0,8 1 0 0 0,15 1 0 0 0,4 2 0 0 0,-9 1 0 0 0,-7 0 0 0 0,-12 0 0 0 0,1 0 0 0 0,-6 1 0 0 0,-1-1 0 0 0,-6 0 0 0 0,-6 0 0 0 0,-7 0 0 0 0,8 0 0 0 0,8 0 0 0 0,-2 0 0 0 0,2 0 0 0 0,-3 0 0 0 0,6 0 0 0 0,0 0 0 0 0,5 6 0 0 0,-1 2 0 0 0,17 6 0 0 0,6 0 0 0 0,6 4 0 0 0,5-1 0 0 0,9 14 0 0 0,4 3 0 0 0,-6 0 0 0 0,-8 2 0 0 0,-11-7 0 0 0,-13-1 0 0 0,-14-6 0 0 0,-11-6 0 0 0,-9 0 0 0 0,-6-3 0 0 0,-2-4 0 0 0,-1-3 0 0 0,6-2 0 0 0,1-3 0 0 0,-5 5 0 0 0,-2 2 0 0 0,-8 5 0 0 0,-25 0 0 0 0,-44-2 0 0 0,-37-2 0 0 0,-17-4 0 0 0,-5-7 0 0 0,5-5 0 0 0,5 0 0 0 0,20-6 0 0 0,4 0 0 0 0,1 2 0 0 0,7 3 0 0 0,7-3 0 0 0,-5 0 0 0 0,-10 2 0 0 0,0 3 0 0 0,1 2 0 0 0,-1-4 0 0 0,-1-1 0 0 0,-6 1 0 0 0,4 2 0 0 0,2 2 0 0 0,13-4 0 0 0,4-1 0 0 0,5 1 0 0 0,-7 2 0 0 0,0-4 0 0 0,-3 0 0 0 0,2-5 0 0 0,5 1 0 0 0,5 2 0 0 0,-7-3 0 0 0,-2 2 0 0 0,-2 3 0 0 0,2-4 0 0 0,-2 2 0 0 0,3 2 0 0 0,-1-3 0 0 0,-4 1 0 0 0,3 2 0 0 0,5 3 0 0 0,4 3 0 0 0,5 1 0 0 0,4 2 0 0 0,19 1 0 0 0,26 1 0 0 0,29-1 0 0 0,33 1 0 0 0,29-1 0 0 0,9 1 0 0 0,5-1 0 0 0,-5 0 0 0 0,-9 6 0 0 0,-8 2 0 0 0,-15 0 0 0 0,-1-2 0 0 0,-1-2 0 0 0,-2-1 0 0 0,6-2 0 0 0,20 0 0 0 0,16-1 0 0 0,26-1 0 0 0,20 1 0 0 0,5 0 0 0 0,12-1 0 0 0,6 1 0 0 0,-10 0 0 0 0,-17 0 0 0 0,-16 0 0 0 0,-2 0 0 0 0,-12 0 0 0 0,-16 0 0 0 0,-14 0 0 0 0,-5 0 0 0 0,-12 0 0 0 0,-13 0 0 0 0,-12 0 0 0 0,-3 0 0 0 0,-4 0 0 0 0,-3 0 0 0 0,8 0 0 0 0,2 0 0 0 0,4 0 0 0 0,4 0 0 0 0,16-6 0 0 0,0-2 0 0 0,6 1 0 0 0,1 0 0 0 0,-9 3 0 0 0,-4 1 0 0 0,-9 2 0 0 0,-15 6 0 0 0,-9 3 0 0 0,-5 0 0 0 0,-20-1 0 0 0,-43-3 0 0 0,-39-1 0 0 0,-51-1 0 0 0,-23-7 0 0 0,-10-3 0 0 0,-11 0 0 0 0,6-5 0 0 0,12 1 0 0 0,0 1 0 0 0,13 3 0 0 0,17 3 0 0 0,5 2 0 0 0,8 2 0 0 0,5 1 0 0 0,-6-6 0 0 0,-2-1 0 0 0,-2 0 0 0 0,-19 1 0 0 0,-11 2 0 0 0,-6-4 0 0 0,-3-2 0 0 0,6 2 0 0 0,2 2 0 0 0,14-4 0 0 0,9 0 0 0 0,7 1 0 0 0,10 2 0 0 0,15 3 0 0 0,-1 2 0 0 0,1 1 0 0 0,-3 1 0 0 0,2 0 0 0 0,-9 0 0 0 0,-13 1 0 0 0,-6-1 0 0 0,-7 0 0 0 0,-8 1 0 0 0,0-1 0 0 0,-2 0 0 0 0,-3 0 0 0 0,15 0 0 0 0,3 0 0 0 0,4 0 0 0 0,15 0 0 0 0,11 0 0 0 0,14 0 0 0 0,8 0 0 0 0,2 0 0 0 0,-1 0 0 0 0,-1 0 0 0 0,-3 0 0 0 0,-7 0 0 0 0,-4 0 0 0 0,0-6 0 0 0,6-2 0 0 0,4 0 0 0 0,-5 2 0 0 0,4 2 0 0 0,1-5 0 0 0,6 0 0 0 0,8 0 0 0 0,1 3 0 0 0,-4-16 0 0 0,3-4 0 0 0,4 2 0 0 0,4 5 0 0 0,-2 6 0 0 0,1 5 0 0 0,3 5 0 0 0,1 1 0 0 0,-3 2 0 0 0,0 1 0 0 0,2 1 0 0 0,1-1 0 0 0,3-7 0 0 0,-4-1 0 0 0,-2 0 0 0 0,-4 1 0 0 0,-6 1 0 0 0,6-3 0 0 0,-6-2 0 0 0,0 2 0 0 0,-9 2 0 0 0,-5-4 0 0 0,3-1 0 0 0,1 3 0 0 0,-1 1 0 0 0,-7 3 0 0 0,-3-4 0 0 0,5-1 0 0 0,3 1 0 0 0,7 2 0 0 0,8 2 0 0 0,1 2 0 0 0,3 1 0 0 0,4 0 0 0 0,4 2 0 0 0,8-7 0 0 0,17-2 0 0 0,16 1 0 0 0,21 1 0 0 0,18 2 0 0 0,9 1 0 0 0,2 2 0 0 0,5 1 0 0 0,16-1 0 0 0,15 2 0 0 0,-1-1 0 0 0,-10 0 0 0 0,-5 1 0 0 0,9 5 0 0 0,-2 2 0 0 0,-9 0 0 0 0,-3-2 0 0 0,-2 4 0 0 0,1 1 0 0 0,2-2 0 0 0,-5-3 0 0 0,0 5 0 0 0,7 5 0 0 0,22 7 0 0 0,8 17 0 0 0,11 8 0 0 0,17 1 0 0 0,5-1 0 0 0,5-3 0 0 0,2-3 0 0 0,-9-2 0 0 0,-16-9 0 0 0,-14-3 0 0 0,-18-1 0 0 0,-5-4 0 0 0,-10 5 0 0 0,-9 5 0 0 0,-3 1 0 0 0,-5 3 0 0 0,2-1 0 0 0,22 7 0 0 0,29 13 0 0 0,38 22 0 0 0,26 3 0 0 0,3-6 0 0 0,2-9 0 0 0,-15-11 0 0 0,-29-14 0 0 0,-30-15 0 0 0,-25-10 0 0 0,-13-10 0 0 0,-11-4 0 0 0,-37-4 0 0 0,-32-1 0 0 0,-32-5 0 0 0,-23-3 0 0 0,-24-4 0 0 0,-7-7 0 0 0,-2-4 0 0 0,-2 1 0 0 0,7-6 0 0 0,-3 1 0 0 0,4 0 0 0 0,8 6 0 0 0,8 0 0 0 0,7 4 0 0 0,5 0 0 0 0,4 4 0 0 0,-5 3 0 0 0,-2 5 0 0 0,8-2 0 0 0,9 0 0 0 0,2 2 0 0 0,7 2 0 0 0,-8-4 0 0 0,-4 1 0 0 0,-4-6 0 0 0,-2 1 0 0 0,-7 3 0 0 0,-3-4 0 0 0,7 2 0 0 0,3 2 0 0 0,8-2 0 0 0,8 0 0 0 0,8 4 0 0 0,-1 2 0 0 0,2 2 0 0 0,2-9 0 0 0,3-3 0 0 0,2 2 0 0 0,2 3 0 0 0,-6 4 0 0 0,-7 3 0 0 0,-1 3 0 0 0,2 1 0 0 0,2 1 0 0 0,4 1 0 0 0,3-1 0 0 0,2 1 0 0 0,-11 0 0 0 0,-3-1 0 0 0,1 0 0 0 0,-3 0 0 0 0,-4 0 0 0 0,-11 0 0 0 0,-6 0 0 0 0,-1 0 0 0 0,4 0 0 0 0,4 0 0 0 0,-6-6 0 0 0,5-2 0 0 0,1 1 0 0 0,6 1 0 0 0,7 1 0 0 0,7 2 0 0 0,6 2 0 0 0,-2 0 0 0 0,-7 1 0 0 0,0 1 0 0 0,3-1 0 0 0,2 0 0 0 0,4 1 0 0 0,3-1 0 0 0,-5 0 0 0 0,-1 0 0 0 0,2 0 0 0 0,1 0 0 0 0,-4 0 0 0 0,-1 0 0 0 0,3 0 0 0 0,-5 0 0 0 0,-6 0 0 0 0,1 0 0 0 0,3 0 0 0 0,4 0 0 0 0,-2 0 0 0 0,-5 0 0 0 0,0 0 0 0 0,4 0 0 0 0,4 0 0 0 0,3 0 0 0 0,4 0 0 0 0,1 0 0 0 0,2 0 0 0 0,-6 0 0 0 0,-2 0 0 0 0,1 0 0 0 0,2 0 0 0 0,-6 0 0 0 0,1 0 0 0 0,6-6 0 0 0,-6-2 0 0 0,-3 0 0 0 0,-5 2 0 0 0,0 2 0 0 0,-2-5 0 0 0,-4 0 0 0 0,-4 1 0 0 0,3 1 0 0 0,5 3 0 0 0,6 2 0 0 0,6 1 0 0 0,4 1 0 0 0,2 0 0 0 0,8-6 0 0 0,3-1 0 0 0,-12-1 0 0 0,-6 2 0 0 0,-2 2 0 0 0,-4-4 0 0 0,0-2 0 0 0,-10 2 0 0 0,-6 2 0 0 0,2 2 0 0 0,6 1 0 0 0,6 2 0 0 0,1 1 0 0 0,-4 0 0 0 0,3 1 0 0 0,3-1 0 0 0,-2 0 0 0 0,2 1 0 0 0,3-1 0 0 0,4 0 0 0 0,-4 0 0 0 0,1 0 0 0 0,1 0 0 0 0,3 0 0 0 0,2 0 0 0 0,2 0 0 0 0,1 0 0 0 0,0 0 0 0 0,-5 0 0 0 0,-1 0 0 0 0,-1 0 0 0 0,2 0 0 0 0,-4 0 0 0 0,-1 0 0 0 0,2 0 0 0 0,-10 0 0 0 0,-8 0 0 0 0,1 0 0 0 0,5 0 0 0 0,6 0 0 0 0,-7 0 0 0 0,0 6 0 0 0,5 2 0 0 0,4-1 0 0 0,5 0 0 0 0,3-3 0 0 0,9 5 0 0 0,4 0 0 0 0,0 5 0 0 0,-14 0 0 0 0,1 4 0 0 0,1-1 0 0 0,1 8 0 0 0,1 0 0 0 0,1-4 0 0 0,1-6 0 0 0,5 0 0 0 0,3-1 0 0 0,6 2 0 0 0,-6-2 0 0 0,2 3 0 0 0,11-1 0 0 0,14-3 0 0 0,13-5 0 0 0,10-3 0 0 0,8-2 0 0 0,3-2 0 0 0,4-1 0 0 0,-1 5 0 0 0,7 2 0 0 0,2 0 0 0 0,-2-1 0 0 0,-1 4 0 0 0,-3 0 0 0 0,-2-1 0 0 0,-1-2 0 0 0,-1 3 0 0 0,5 1 0 0 0,2-3 0 0 0,-1-1 0 0 0,-7 9 0 0 0,-4 2 0 0 0,0-2 0 0 0,-1-3 0 0 0,1-5 0 0 0,8 3 0 0 0,3 0 0 0 0,0-3 0 0 0,-1-2 0 0 0,-2-3 0 0 0,-1-1 0 0 0,-1-1 0 0 0,-1-1 0 0 0,6 0 0 0 0,1-1 0 0 0,0 7 0 0 0,-2 1 0 0 0,-2 1 0 0 0,-1-2 0 0 0,-1-2 0 0 0,10-1 0 0 0,5-2 0 0 0,-2 0 0 0 0,-3-1 0 0 0,-3 0 0 0 0,-4-1 0 0 0,-2 1 0 0 0,10 0 0 0 0,4-1 0 0 0,-2 1 0 0 0,-4-6 0 0 0,-2-2 0 0 0,-4 1 0 0 0,-2 1 0 0 0,-2-11 0 0 0,-1-1 0 0 0,0 1 0 0 0,-1 4 0 0 0,1 4 0 0 0,0 4 0 0 0,0 3 0 0 0,0 1 0 0 0,-6-5 0 0 0,10-1 0 0 0,5 0 0 0 0,0 2 0 0 0,-1 1 0 0 0,5-5 0 0 0,-1 0 0 0 0,-2 1 0 0 0,10 2 0 0 0,1 2 0 0 0,-3 2 0 0 0,-5 0 0 0 0,-4-4 0 0 0,3-2 0 0 0,10 1 0 0 0,9 1 0 0 0,16-4 0 0 0,7 0 0 0 0,11 1 0 0 0,2 2 0 0 0,-5-3 0 0 0,-7 0 0 0 0,-13 1 0 0 0,-13 3 0 0 0,-6 1 0 0 0,-7 3 0 0 0,-5 1 0 0 0,-6-5 0 0 0,-2-2 0 0 0,-3 1 0 0 0,-1 1 0 0 0,6 2 0 0 0,2-4 0 0 0,0-1 0 0 0,-1 1 0 0 0,-2 2 0 0 0,-1 2 0 0 0,-1 1 0 0 0,-2 2 0 0 0,13 1 0 0 0,3 0 0 0 0,-1 0 0 0 0,-3 1 0 0 0,-3-1 0 0 0,3 0 0 0 0,5 0 0 0 0,-1 1 0 0 0,-1-1 0 0 0,-5 0 0 0 0,2 0 0 0 0,0-12 0 0 0,-2-4 0 0 0,8 0 0 0 0,2 4 0 0 0,-2 3 0 0 0,-5 4 0 0 0,-4 2 0 0 0,-4 2 0 0 0,-2 1 0 0 0,4 0 0 0 0,1 1 0 0 0,-1 0 0 0 0,-2-1 0 0 0,-1 1 0 0 0,-1-1 0 0 0,-2 0 0 0 0,0 0 0 0 0,-1 0 0 0 0,0 0 0 0 0,0 0 0 0 0,0 0 0 0 0,6 0 0 0 0,2 0 0 0 0,0 6 0 0 0,16 2 0 0 0,5 0 0 0 0,-4 4 0 0 0,-4 0 0 0 0,-8-2 0 0 0,-4 4 0 0 0,7-1 0 0 0,-4 3 0 0 0,-5-1 0 0 0,3-2 0 0 0,0-5 0 0 0,3-3 0 0 0,1 4 0 0 0,-3 0 0 0 0,-2-1 0 0 0,-4-3 0 0 0,-8 5 0 0 0,-3 0 0 0 0,-2 5 0 0 0,-4 5 0 0 0,-6 12 0 0 0,-13 0 0 0 0,-12-6 0 0 0,-12-6 0 0 0,-7-7 0 0 0,-6-12 0 0 0,-3-6 0 0 0,-2-2 0 0 0,-5 0 0 0 0,-3 1 0 0 0,2 2 0 0 0,-5 1 0 0 0,1 2 0 0 0,2 0 0 0 0,3 1 0 0 0,3-6 0 0 0,2-1 0 0 0,1-1 0 0 0,2 2 0 0 0,-6 2 0 0 0,-8-4 0 0 0,-1-2 0 0 0,1 2 0 0 0,4 2 0 0 0,3-4 0 0 0,3 0 0 0 0,-5 1 0 0 0,-6 2 0 0 0,0 3 0 0 0,1 2 0 0 0,4-5 0 0 0,3-1 0 0 0,3 0 0 0 0,-3 3 0 0 0,-2 1 0 0 0,1 1 0 0 0,3 2 0 0 0,1 1 0 0 0,-5 0 0 0 0,-12-6 0 0 0,-9-1 0 0 0,-6-1 0 0 0,-2 2 0 0 0,-1 2 0 0 0,-6 2 0 0 0,5 0 0 0 0,3 2 0 0 0,8 0 0 0 0,2 0 0 0 0,1 0 0 0 0,3 0 0 0 0,7 1 0 0 0,6-1 0 0 0,4 0 0 0 0,3 0 0 0 0,2 0 0 0 0,2 0 0 0 0,-7 0 0 0 0,-7 0 0 0 0,-2 0 0 0 0,2 0 0 0 0,3 0 0 0 0,3 0 0 0 0,2 0 0 0 0,-3 0 0 0 0,-1 0 0 0 0,2 0 0 0 0,1 0 0 0 0,2 0 0 0 0,1 0 0 0 0,2 0 0 0 0,-12 0 0 0 0,-9 0 0 0 0,-1 0 0 0 0,3 0 0 0 0,0 0 0 0 0,2 0 0 0 0,5 0 0 0 0,-2 0 0 0 0,2 0 0 0 0,2 0 0 0 0,4 0 0 0 0,3 0 0 0 0,2 0 0 0 0,1 0 0 0 0,-5 0 0 0 0,-1 0 0 0 0,-7-6 0 0 0,0-2 0 0 0,3 0 0 0 0,2 2 0 0 0,-3 2 0 0 0,-6 1 0 0 0,1 2 0 0 0,3 0 0 0 0,3 1 0 0 0,5 0 0 0 0,2 1 0 0 0,2-1 0 0 0,1 0 0 0 0,-4 1 0 0 0,-3-1 0 0 0,1 0 0 0 0,-5 0 0 0 0,0 0 0 0 0,2-6 0 0 0,-10-2 0 0 0,-1 0 0 0 0,3 2 0 0 0,4 2 0 0 0,11-5 0 0 0,5 0 0 0 0,3 0 0 0 0,0 3 0 0 0,0 2 0 0 0,-8 2 0 0 0,-3-11 0 0 0,0-4 0 0 0,0 2 0 0 0,2 3 0 0 0,0 4 0 0 0,2 3 0 0 0,1-4 0 0 0,1 1 0 0 0,0 0 0 0 0,0 2 0 0 0,0-3 0 0 0,0-1 0 0 0,0 1 0 0 0,-1 3 0 0 0,7-4 0 0 0,2-1 0 0 0,-7 3 0 0 0,-3 1 0 0 0,-1 3 0 0 0,-1-4 0 0 0,1-1 0 0 0,0 1 0 0 0,2 2 0 0 0,-13 2 0 0 0,-2 2 0 0 0,0 1 0 0 0,4 1 0 0 0,3 0 0 0 0,3 0 0 0 0,3 1 0 0 0,2-1 0 0 0,-5 0 0 0 0,-2 0 0 0 0,1 1 0 0 0,1-1 0 0 0,2 0 0 0 0,1 0 0 0 0,2 0 0 0 0,0 0 0 0 0,13 0 0 0 0,16 0 0 0 0,15 0 0 0 0,13 0 0 0 0,8 0 0 0 0,5 6 0 0 0,9 2 0 0 0,10 5 0 0 0,1 1 0 0 0,-3 4 0 0 0,-3-1 0 0 0,2-4 0 0 0,-8 3 0 0 0,1-2 0 0 0,-1-4 0 0 0,-1 4 0 0 0,-2-2 0 0 0,-1 4 0 0 0,4-2 0 0 0,14 4 0 0 0,2-2 0 0 0,-1-3 0 0 0,-6-4 0 0 0,-4-4 0 0 0,-5-2 0 0 0,-4-2 0 0 0,-8 5 0 0 0,-3 1 0 0 0,6 0 0 0 0,-3 4 0 0 0,0 1 0 0 0,0-2 0 0 0,2 3 0 0 0,1 6 0 0 0,7 0 0 0 0,2 1 0 0 0,7-1 0 0 0,0-4 0 0 0,-1-6 0 0 0,-4-3 0 0 0,-3 9 0 0 0,-2 2 0 0 0,-2 4 0 0 0,-1-2 0 0 0,-1-3 0 0 0,-1-5 0 0 0,1 1 0 0 0,0 0 0 0 0,0-4 0 0 0,-6 4 0 0 0,-2 0 0 0 0,0-3 0 0 0,3-2 0 0 0,6-3 0 0 0,-7-1 0 0 0,-15-2 0 0 0,-17-1 0 0 0,-13-1 0 0 0,-15 1 0 0 0,-16-1 0 0 0,-17 1 0 0 0,-9 0 0 0 0,0-1 0 0 0,8-5 0 0 0,3-2 0 0 0,-7-5 0 0 0,4-1 0 0 0,-1-10 0 0 0,6-1 0 0 0,1-2 0 0 0,4 3 0 0 0,-6 1 0 0 0,1-3 0 0 0,5 3 0 0 0,6 6 0 0 0,5 0 0 0 0,4 2 0 0 0,3 4 0 0 0,-5-1 0 0 0,0 0 0 0 0,0 2 0 0 0,2 4 0 0 0,1 2 0 0 0,2 2 0 0 0,18 1 0 0 0,26 7 0 0 0,34 9 0 0 0,29 7 0 0 0,21 12 0 0 0,18 19 0 0 0,3 5 0 0 0,0 0 0 0 0,-12-4 0 0 0,-12-6 0 0 0,-9-5 0 0 0,-5-3 0 0 0,-10-9 0 0 0,-9-4 0 0 0,-9-6 0 0 0,-6-7 0 0 0,-3 1 0 0 0,4-3 0 0 0,6-3 0 0 0,2-4 0 0 0,-2 10 0 0 0,-2 3 0 0 0,-4-3 0 0 0,-2-3 0 0 0,4-4 0 0 0,-11 3 0 0 0,-29-1 0 0 0,-27-1 0 0 0,-22-3 0 0 0,-32-3 0 0 0,-16-1 0 0 0,-9-1 0 0 0,0-1 0 0 0,0 0 0 0 0,0-1 0 0 0,-7 1 0 0 0,-3 0 0 0 0,7-19 0 0 0,2-5 0 0 0,1 1 0 0 0,-11 5 0 0 0,1 5 0 0 0,2 5 0 0 0,1 3 0 0 0,9 4 0 0 0,8 1 0 0 0,9 0 0 0 0,12 1 0 0 0,12 0 0 0 0,11 0 0 0 0,8 0 0 0 0,16-1 0 0 0,19-6 0 0 0,28-8 0 0 0,29-1 0 0 0,35-5 0 0 0,27 2 0 0 0,31 3 0 0 0,20 5 0 0 0,7 3 0 0 0,4 4 0 0 0,-4 2 0 0 0,-1-11 0 0 0,-11-4 0 0 0,-15 2 0 0 0,-2 3 0 0 0,-12-4 0 0 0,-18 3 0 0 0,-15-5 0 0 0,0 2 0 0 0,-10 3 0 0 0,-3-2 0 0 0,-3 1 0 0 0,-3 3 0 0 0,2 2 0 0 0,1 4 0 0 0,-3 2 0 0 0,-1 1 0 0 0,-9 1 0 0 0,3 1 0 0 0,1-1 0 0 0,0 1 0 0 0,0-1 0 0 0,5 1 0 0 0,3-1 0 0 0,-2 0 0 0 0,5 0 0 0 0,0 0 0 0 0,16 0 0 0 0,9 0 0 0 0,5 0 0 0 0,12 0 0 0 0,3 0 0 0 0,-2 0 0 0 0,-4 0 0 0 0,1 0 0 0 0,-3 0 0 0 0,-3 0 0 0 0,-16 0 0 0 0,-19 0 0 0 0,-18 0 0 0 0,-13 0 0 0 0,-10 0 0 0 0,-5 0 0 0 0,-9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14551 9002 16383 0 0,'54'-6'0'0'0,"84"-14"0"0"0,78-4 0 0 0,39-3 0 0 0,24 2 0 0 0,-12 6 0 0 0,-27 6 0 0 0,-37 6 0 0 0,-46 3 0 0 0,-38 2 0 0 0,-33 3 0 0 0,-26 0 0 0 0,-17 0 0 0 0,-15 6 0 0 0,-7 2 0 0 0,-13-1 0 0 0,-31 5 0 0 0,-31-1 0 0 0,-53 4 0 0 0,-45 12 0 0 0,-69 0 0 0 0,-80 2 0 0 0,-61-4 0 0 0,-41-7 0 0 0,-24-6 0 0 0,0-6 0 0 0,-4-3 0 0 0,-2-4 0 0 0,25 0 0 0 0,34-1 0 0 0,51-1 0 0 0,56 1 0 0 0,55-6 0 0 0,52-1 0 0 0,48 0 0 0 0,35 2 0 0 0,33-5 0 0 0,10 0 0 0 0,24 2 0 0 0,43 3 0 0 0,58 2 0 0 0,44 1 0 0 0,53 2 0 0 0,30 1 0 0 0,44 12 0 0 0,37 10 0 0 0,23 20 0 0 0,28 14 0 0 0,8 10 0 0 0,-8 12 0 0 0,-11 10 0 0 0,-25-4 0 0 0,-14-3 0 0 0,-27-11 0 0 0,-24-10 0 0 0,-24-16 0 0 0,-15-15 0 0 0,-19-13 0 0 0,-5-9 0 0 0,-6-5 0 0 0,-8-10 0 0 0,-4-3 0 0 0,-6-5 0 0 0,-19-1 0 0 0,-4-3 0 0 0,-13 2 0 0 0,-17 4 0 0 0,-20-2 0 0 0,-13 2 0 0 0,-14 3 0 0 0,-54 4 0 0 0,-87 3 0 0 0,-79-10 0 0 0,-73-2 0 0 0,-44 1 0 0 0,-42-15 0 0 0,-39-2 0 0 0,-19-2 0 0 0,-11-6 0 0 0,-13-4 0 0 0,-10 7 0 0 0,17 3 0 0 0,32-5 0 0 0,30 5 0 0 0,35 8 0 0 0,32 8 0 0 0,30 7 0 0 0,19 6 0 0 0,28-2 0 0 0,33-1 0 0 0,32 2 0 0 0,29 2 0 0 0,25 1 0 0 0,17 1 0 0 0,18-4 0 0 0,50-14 0 0 0,46-16 0 0 0,78-31 0 0 0,87-16 0 0 0,94-19 0 0 0,65-3 0 0 0,38 10 0 0 0,18 21 0 0 0,12 11 0 0 0,1 17 0 0 0,-30 15 0 0 0,-39 14 0 0 0,-38 3 0 0 0,-49 5 0 0 0,-50 3 0 0 0,-39 2 0 0 0,-38 3 0 0 0,-29 1 0 0 0,-22 1 0 0 0,-20 0 0 0 0,-16 0 0 0 0,-16-7 0 0 0,-14-1 0 0 0,-11-1 0 0 0,-8 2 0 0 0,3 2 0 0 0,-13 1 0 0 0,-40-4 0 0 0,-79-2 0 0 0,-71-10 0 0 0,-74-3 0 0 0,-70 2 0 0 0,-30 6 0 0 0,-30 4 0 0 0,-37 4 0 0 0,-21 3 0 0 0,-12 3 0 0 0,22 6 0 0 0,32 3 0 0 0,51-1 0 0 0,47 5 0 0 0,58 0 0 0 0,63-2 0 0 0,46-3 0 0 0,32-3 0 0 0,30-8 0 0 0,54-10 0 0 0,87-15 0 0 0,84-14 0 0 0,72 0 0 0 0,67-5 0 0 0,71-7 0 0 0,55 7 0 0 0,44 10 0 0 0,29 6 0 0 0,-10 9 0 0 0,-31 7 0 0 0,-70 6 0 0 0,-68 0 0 0 0,-64 0 0 0 0,-72 2 0 0 0,-63 3 0 0 0,-42 1 0 0 0,-65 2 0 0 0,-96 0 0 0 0,-91 1 0 0 0,-77 1 0 0 0,-45-1 0 0 0,-34 0 0 0 0,-35 1 0 0 0,-29-1 0 0 0,-33 12 0 0 0,-24 4 0 0 0,4-1 0 0 0,27 4 0 0 0,48-3 0 0 0,44 3 0 0 0,57-2 0 0 0,61-4 0 0 0,59-4 0 0 0,42-4 0 0 0,31-2 0 0 0,57-2 0 0 0,78-1 0 0 0,89 5 0 0 0,59 2 0 0 0,29 12 0 0 0,27 2 0 0 0,-9-1 0 0 0,-36-6 0 0 0,-39-4 0 0 0,-46-4 0 0 0,-40-3 0 0 0,-31-2 0 0 0,-40-1 0 0 0,-79 11 0 0 0,-79 4 0 0 0,-72-1 0 0 0,-38-2 0 0 0,-14-4 0 0 0,-24-8 0 0 0,-26-6 0 0 0,-21 0 0 0 0,-28 0 0 0 0,-32-17 0 0 0,-10-4 0 0 0,24 2 0 0 0,40 5 0 0 0,46 7 0 0 0,47 5 0 0 0,39-2 0 0 0,41 0 0 0 0,42 3 0 0 0,34-4 0 0 0,24-1 0 0 0,16 3 0 0 0,3 2 0 0 0,7-3 0 0 0,4 0 0 0 0,-1 1 0 0 0,-1 3 0 0 0,4-4 0 0 0,6-6 0 0 0,12-7 0 0 0,43-5 0 0 0,33 2 0 0 0,53-12 0 0 0,30 0 0 0 0,12 6 0 0 0,-4 10 0 0 0,-17 7 0 0 0,-21 7 0 0 0,-25 4 0 0 0,-30 10 0 0 0,-50 3 0 0 0,-64 0 0 0 0,-55-1 0 0 0,-51-2 0 0 0,-49-2 0 0 0,-37-2 0 0 0,-51-1 0 0 0,-30-1 0 0 0,-20 0 0 0 0,-2-1 0 0 0,35 1 0 0 0,44-1 0 0 0,43 1 0 0 0,47 0 0 0 0,34 0 0 0 0,35 0 0 0 0,23 0 0 0 0,19 0 0 0 0,14-6 0 0 0,9-2 0 0 0,5 0 0 0 0,2 2 0 0 0,0 2 0 0 0,0 1 0 0 0,-1-4 0 0 0,-2-2 0 0 0,0 2 0 0 0,-1 1 0 0 0,0 2 0 0 0,6 13 0 0 0,1 6 0 0 0,1 6 0 0 0,-3 11 0 0 0,-55 61 0 0 0,-37 38 0 0 0,-16 8 0 0 0,-9 12 0 0 0,9-9 0 0 0,22-22 0 0 0,24-25 0 0 0,23-24 0 0 0,10-17 0 0 0,15-12 0 0 0,10-13 0 0 0,10-6 0 0 0,9 0 0 0 0,26 2 0 0 0,22-4 0 0 0,24-5 0 0 0,32-6 0 0 0,31-3 0 0 0,19-11 0 0 0,16-9 0 0 0,6-9 0 0 0,-1-13 0 0 0,-4-6 0 0 0,-4-2 0 0 0,-9 0 0 0 0,-13 1 0 0 0,-2 3 0 0 0,-7 6 0 0 0,1 5 0 0 0,-8-7 0 0 0,0 4 0 0 0,17-5 0 0 0,4 3 0 0 0,-9 8 0 0 0,-8 1 0 0 0,6 6 0 0 0,-6 5 0 0 0,-11-1 0 0 0,-12 2 0 0 0,-10 3 0 0 0,-13 3 0 0 0,-13 3 0 0 0,-11 1 0 0 0,-19 8 0 0 0,-63 32 0 0 0,-55 28 0 0 0,-43 27 0 0 0,-29 9 0 0 0,-11 6 0 0 0,0-4 0 0 0,17-14 0 0 0,23-9 0 0 0,28-20 0 0 0,31-13 0 0 0,23-15 0 0 0,19-1 0 0 0,9-7 0 0 0,9 0 0 0 0,18-6 0 0 0,44-5 0 0 0,62-11 0 0 0,78-31 0 0 0,217-75 0 0 0,129-40 0 0 0,58-24 0 0 0,18-2 0 0 0,-11 9 0 0 0,-48 20 0 0 0,-63 16 0 0 0,-73 18 0 0 0,-90 25 0 0 0,-81 22 0 0 0,-77 20 0 0 0,-55 17 0 0 0,-41 13 0 0 0,-32 13 0 0 0,-47 30 0 0 0,-29 21 0 0 0,-20 8 0 0 0,-18 11 0 0 0,-27 4 0 0 0,-8 2 0 0 0,-3-2 0 0 0,-8-7 0 0 0,6-16 0 0 0,22-11 0 0 0,20-14 0 0 0,17-11 0 0 0,17-3 0 0 0,10-5 0 0 0,39-15 0 0 0,48-14 0 0 0,44-16 0 0 0,46-7 0 0 0,46-16 0 0 0,44-15 0 0 0,53-14 0 0 0,43-10 0 0 0,24-1 0 0 0,42-14 0 0 0,24 6 0 0 0,24 9 0 0 0,19 21 0 0 0,3 22 0 0 0,-31 22 0 0 0,-37 9 0 0 0,-62 8 0 0 0,-72 7 0 0 0,-57 5 0 0 0,-59 2 0 0 0,-49 1 0 0 0,-37 7 0 0 0,-47 14 0 0 0,-57 21 0 0 0,-35 21 0 0 0,-16 6 0 0 0,-6-9 0 0 0,7-15 0 0 0,7-15 0 0 0,16-7 0 0 0,38-8 0 0 0,53-12 0 0 0,76-25 0 0 0,56-15 0 0 0,43-25 0 0 0,30-14 0 0 0,34-13 0 0 0,39 3 0 0 0,28-2 0 0 0,22 7 0 0 0,23 18 0 0 0,-16 7 0 0 0,-10 14 0 0 0,-47 12 0 0 0,-40 13 0 0 0,-52 8 0 0 0,-56 5 0 0 0,-50 4 0 0 0,-36 1 0 0 0,-55 13 0 0 0,-71 21 0 0 0,-57 17 0 0 0,-52 30 0 0 0,-39 12 0 0 0,-27 8 0 0 0,-11 4 0 0 0,-6-3 0 0 0,20-8 0 0 0,38-14 0 0 0,38-15 0 0 0,22-13 0 0 0,25-16 0 0 0,32-8 0 0 0,21-9 0 0 0,14-8 0 0 0,31-19 0 0 0,70-20 0 0 0,73-17 0 0 0,55-20 0 0 0,42-11 0 0 0,6-5 0 0 0,-14 5 0 0 0,-21 9 0 0 0,-34 10 0 0 0,-34 14 0 0 0,-34 14 0 0 0,-95 23 0 0 0,-90 31 0 0 0,-104 29 0 0 0,-86 28 0 0 0,-38 19 0 0 0,-9 15 0 0 0,20 6 0 0 0,42-1 0 0 0,48-8 0 0 0,53-19 0 0 0,47-25 0 0 0,36-19 0 0 0,24-18 0 0 0,69-20 0 0 0,73-26 0 0 0,80-28 0 0 0,77-25 0 0 0,44-8 0 0 0,38-10 0 0 0,23 10 0 0 0,10 11 0 0 0,28 5 0 0 0,18 11 0 0 0,24 13 0 0 0,16 13 0 0 0,-9 10 0 0 0,-20 6 0 0 0,-9 16 0 0 0,-33 12 0 0 0,-21 2 0 0 0,-48 3 0 0 0,-29-4 0 0 0,-38 5 0 0 0,-42-1 0 0 0,-50-6 0 0 0,-45-8 0 0 0,-34-5 0 0 0,-30 1 0 0 0,-58 17 0 0 0,-57 9 0 0 0,-46 17 0 0 0,-26 11 0 0 0,-14 0 0 0 0,-15 14 0 0 0,-3-1 0 0 0,18-8 0 0 0,34-10 0 0 0,33-14 0 0 0,32-10 0 0 0,20-11 0 0 0,16-4 0 0 0,37-5 0 0 0,69-17 0 0 0,57-21 0 0 0,71-18 0 0 0,59-27 0 0 0,26-14 0 0 0,10 1 0 0 0,-5 9 0 0 0,-5 3 0 0 0,-11 8 0 0 0,6 2 0 0 0,1 11 0 0 0,-19 13 0 0 0,-37 7 0 0 0,-24 7 0 0 0,-35 8 0 0 0,-36 6 0 0 0,-36 3 0 0 0,-30 3 0 0 0,-21 1 0 0 0,-51 13 0 0 0,-37 21 0 0 0,-49 11 0 0 0,-28 4 0 0 0,-14 12 0 0 0,3 0 0 0 0,10-3 0 0 0,12-7 0 0 0,17-5 0 0 0,23-6 0 0 0,27-2 0 0 0,74-9 0 0 0,77-10 0 0 0,61-7 0 0 0,60-19 0 0 0,31-14 0 0 0,18-3 0 0 0,-4-16 0 0 0,-8-2 0 0 0,-34 1 0 0 0,-21 6 0 0 0,-37 4 0 0 0,-37 7 0 0 0,-38 7 0 0 0,-31 6 0 0 0,-29 5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5973 6976 16383 0 0,'43'0'0'0'0,"68"13"0"0"0,75 15 0 0 0,69 12 0 0 0,51 16 0 0 0,27 13 0 0 0,4 3 0 0 0,-20-6 0 0 0,-36-9 0 0 0,-49-13 0 0 0,-55-11 0 0 0,-50-11 0 0 0,-44-10 0 0 0,-32-6 0 0 0,-42-1 0 0 0,-55 8 0 0 0,-54 3 0 0 0,-40-2 0 0 0,-35-4 0 0 0,-35-2 0 0 0,-29-4 0 0 0,-20-2 0 0 0,-13 2 0 0 0,-6 1 0 0 0,10 5 0 0 0,18 1 0 0 0,24 0 0 0 0,28 0 0 0 0,27-1 0 0 0,29-3 0 0 0,33-2 0 0 0,21-2 0 0 0,22-2 0 0 0,33 0 0 0 0,34-2 0 0 0,52 1 0 0 0,49-1 0 0 0,44 1 0 0 0,44 0 0 0 0,30 6 0 0 0,17 10 0 0 0,-2 4 0 0 0,-7 0 0 0 0,-29-1 0 0 0,-25-3 0 0 0,-36-5 0 0 0,-37-4 0 0 0,-33-3 0 0 0,-39-2 0 0 0,-49-9 0 0 0,-50-12 0 0 0,-48-27 0 0 0,-41-16 0 0 0,-28-10 0 0 0,-17-3 0 0 0,-12-5 0 0 0,8 0 0 0 0,27 12 0 0 0,26 12 0 0 0,33 18 0 0 0,28 10 0 0 0,26 11 0 0 0,22 5 0 0 0,28 4 0 0 0,54 3 0 0 0,61 7 0 0 0,67 2 0 0 0,46 1 0 0 0,34-1 0 0 0,15 0 0 0 0,-3-2 0 0 0,-8-4 0 0 0,-27-2 0 0 0,-40-3 0 0 0,-45-1 0 0 0,-42 1 0 0 0,-34 2 0 0 0,-30 2 0 0 0,-40 1 0 0 0,-42 7 0 0 0,-45 14 0 0 0,-37 6 0 0 0,-28-1 0 0 0,-14 3 0 0 0,-6-1 0 0 0,1-4 0 0 0,10 3 0 0 0,19-1 0 0 0,21-6 0 0 0,20-6 0 0 0,26-4 0 0 0,23-4 0 0 0,19-3 0 0 0,14-1 0 0 0,15-1 0 0 0,23 13 0 0 0,47 15 0 0 0,34 9 0 0 0,38 15 0 0 0,27 3 0 0 0,14 1 0 0 0,2-1 0 0 0,-8-7 0 0 0,-16-8 0 0 0,-22-7 0 0 0,-26-9 0 0 0,-27-9 0 0 0,-25 0 0 0 0,-17-2 0 0 0,-14 0 0 0 0,-43 5 0 0 0,-37 6 0 0 0,-48 2 0 0 0,-40 4 0 0 0,-36 0 0 0 0,-9-1 0 0 0,3 4 0 0 0,25-3 0 0 0,26-3 0 0 0,36-6 0 0 0,31-7 0 0 0,47-5 0 0 0,53 3 0 0 0,58-1 0 0 0,43 1 0 0 0,22-1 0 0 0,11-2 0 0 0,-10-3 0 0 0,-24-1 0 0 0,-17-3 0 0 0,-23 0 0 0 0,-35-5 0 0 0,-60-14 0 0 0,-58-11 0 0 0,-44-11 0 0 0,-39-1 0 0 0,-21 2 0 0 0,0 8 0 0 0,12 3 0 0 0,20 6 0 0 0,27 7 0 0 0,27 5 0 0 0,25 6 0 0 0,32 2 0 0 0,49-1 0 0 0,60-1 0 0 0,64-2 0 0 0,48 0 0 0 0,44-13 0 0 0,23-3 0 0 0,6-1 0 0 0,-10 3 0 0 0,-29 5 0 0 0,-43 6 0 0 0,-46 3 0 0 0,-42 4 0 0 0,-34 1 0 0 0,-34 2 0 0 0,-38 0 0 0 0,-37 0 0 0 0,-23-1 0 0 0,-27 1 0 0 0,-12-4 0 0 0,-15-8 0 0 0,5-5 0 0 0,6-4 0 0 0,9-1 0 0 0,16 3 0 0 0,20 1 0 0 0,18 3 0 0 0,16 4 0 0 0,9 4 0 0 0,20 3 0 0 0,18 5 0 0 0,24 6 0 0 0,5 5 0 0 0,3 0 0 0 0,-2 1 0 0 0,-6-2 0 0 0,-4-2 0 0 0,-12-1 0 0 0,-38-1 0 0 0,-47 2 0 0 0,-44 8 0 0 0,-35 8 0 0 0,-32 3 0 0 0,-6 1 0 0 0,12 0 0 0 0,17 0 0 0 0,26-3 0 0 0,31-5 0 0 0,29-4 0 0 0,35-4 0 0 0,44-5 0 0 0,47-4 0 0 0,43-6 0 0 0,45-6 0 0 0,37-3 0 0 0,17-5 0 0 0,2-4 0 0 0,-13-2 0 0 0,-23 3 0 0 0,-33 4 0 0 0,-32 1 0 0 0,-29 3 0 0 0,-25 3 0 0 0,-23 3 0 0 0,-32-5 0 0 0,-42 0 0 0 0,-36-6 0 0 0,-29 0 0 0 0,-22 2 0 0 0,-8-3 0 0 0,4 1 0 0 0,6 3 0 0 0,16 7 0 0 0,22 5 0 0 0,20 1 0 0 0,17 2 0 0 0,16-1 0 0 0,14 4 0 0 0,20 3 0 0 0,31 1 0 0 0,49-2 0 0 0,39-2 0 0 0,27-2 0 0 0,12-2 0 0 0,-1-1 0 0 0,-11-1 0 0 0,-22 0 0 0 0,-28-7 0 0 0,-24-2 0 0 0,-27 0 0 0 0,-42-2 0 0 0,-40 2 0 0 0,-39-5 0 0 0,-31 0 0 0 0,-12 3 0 0 0,-5-1 0 0 0,7 2 0 0 0,13 0 0 0 0,14 1 0 0 0,19 2 0 0 0,19 2 0 0 0,17 3 0 0 0,13 0 0 0 0,15 2 0 0 0,31 0 0 0 0,32 7 0 0 0,32 6 0 0 0,37 0 0 0 0,31 2 0 0 0,14 8 0 0 0,1 0 0 0 0,-18-4 0 0 0,-26-1 0 0 0,-27-5 0 0 0,-25-4 0 0 0,-20-3 0 0 0,-11-3 0 0 0,-15-2 0 0 0,-21-2 0 0 0,-29 1 0 0 0,-37-1 0 0 0,-46 0 0 0 0,-35 1 0 0 0,-24-1 0 0 0,-10 1 0 0 0,0 6 0 0 0,10 3 0 0 0,12 0 0 0 0,24 1 0 0 0,27-1 0 0 0,30-1 0 0 0,32-3 0 0 0,43-2 0 0 0,47-2 0 0 0,49-4 0 0 0,36-1 0 0 0,43-1 0 0 0,25-2 0 0 0,14 0 0 0 0,8 1 0 0 0,-21-2 0 0 0,-25 1 0 0 0,-33 1 0 0 0,-37 2 0 0 0,-31 1 0 0 0,-58-11 0 0 0,-62-8 0 0 0,-54-9 0 0 0,-54-13 0 0 0,-39-10 0 0 0,-31-8 0 0 0,-8 0 0 0 0,-6 7 0 0 0,0 6 0 0 0,17 11 0 0 0,27 12 0 0 0,37 8 0 0 0,39 6 0 0 0,30 6 0 0 0,28 3 0 0 0,35 3 0 0 0,52-3 0 0 0,55 0 0 0 0,58-6 0 0 0,66-9 0 0 0,52-11 0 0 0,36-4 0 0 0,28-3 0 0 0,8-2 0 0 0,-6 6 0 0 0,-27 4 0 0 0,-37 7 0 0 0,-54 5 0 0 0,-50 3 0 0 0,-46 6 0 0 0,-38 3 0 0 0,-51 2 0 0 0,-55-1 0 0 0,-54-1 0 0 0,-58-6 0 0 0,-50-8 0 0 0,-45-1 0 0 0,-27 2 0 0 0,-17 9 0 0 0,-14 11 0 0 0,13 9 0 0 0,8 9 0 0 0,22 7 0 0 0,43-1 0 0 0,37 2 0 0 0,46 0 0 0 0,43-7 0 0 0,34-5 0 0 0,35-7 0 0 0,53-4 0 0 0,60-7 0 0 0,59-7 0 0 0,43-8 0 0 0,49-8 0 0 0,43-4 0 0 0,34-3 0 0 0,15 3 0 0 0,11 6 0 0 0,14 11 0 0 0,5 11 0 0 0,-5 4 0 0 0,-11 9 0 0 0,-24 9 0 0 0,-28 4 0 0 0,-34 0 0 0 0,-34-3 0 0 0,-47 4 0 0 0,-37-3 0 0 0,-40-5 0 0 0,-34-6 0 0 0,-49-12 0 0 0,-41-9 0 0 0,-48-7 0 0 0,-32-4 0 0 0,-35-9 0 0 0,-29-6 0 0 0,-6-1 0 0 0,3-1 0 0 0,19 2 0 0 0,29 7 0 0 0,30 5 0 0 0,28 6 0 0 0,21 6 0 0 0,27-3 0 0 0,49-8 0 0 0,41-21 0 0 0,42-13 0 0 0,43-8 0 0 0,48 1 0 0 0,42 1 0 0 0,27-7 0 0 0,7 6 0 0 0,-13 7 0 0 0,-18 8 0 0 0,-37 10 0 0 0,-38 8 0 0 0,-40 8 0 0 0,-41 9 0 0 0,-33 5 0 0 0,-32 4 0 0 0,-41 4 0 0 0,-43 0 0 0 0,-46-6 0 0 0,-47-2 0 0 0,-33-1 0 0 0,-25-1 0 0 0,-13 1 0 0 0,0-6 0 0 0,10 0 0 0 0,27 3 0 0 0,22 2 0 0 0,32 4 0 0 0,30 2 0 0 0,27 2 0 0 0,42 4 0 0 0,55 8 0 0 0,68 6 0 0 0,65 7 0 0 0,37-2 0 0 0,25 0 0 0 0,14-4 0 0 0,-11-2 0 0 0,-24-4 0 0 0,-40-3 0 0 0,-42-4 0 0 0,-38 1 0 0 0,-31-1 0 0 0,-44 12 0 0 0,-67 7 0 0 0,-70-1 0 0 0,-61 3 0 0 0,-45-4 0 0 0,-36-5 0 0 0,-32-6 0 0 0,-25 2 0 0 0,-17 3 0 0 0,-17 4 0 0 0,-14 6 0 0 0,-3 9 0 0 0,-14 14 0 0 0,5 10 0 0 0,20 7 0 0 0,24-3 0 0 0,48-3 0 0 0,46-9 0 0 0,57-8 0 0 0,56-13 0 0 0,48-8 0 0 0,36-7 0 0 0,36-13 0 0 0,51-11 0 0 0,56-13 0 0 0,59-13 0 0 0,60-10 0 0 0,35-15 0 0 0,28-7 0 0 0,31-5 0 0 0,31 6 0 0 0,-2 4 0 0 0,-19 6 0 0 0,-31 10 0 0 0,-52 12 0 0 0,-48 2 0 0 0,-52 6 0 0 0,-46 8 0 0 0,-70 4 0 0 0,-71 4 0 0 0,-73 3 0 0 0,-69 4 0 0 0,-53-5 0 0 0,-44-1 0 0 0,-33 1 0 0 0,-13 2 0 0 0,-3 2 0 0 0,17 2 0 0 0,31 4 0 0 0,22 5 0 0 0,31 2 0 0 0,46-1 0 0 0,47 8 0 0 0,36 2 0 0 0,46-3 0 0 0,52-4 0 0 0,51-3 0 0 0,53-10 0 0 0,52-5 0 0 0,41-7 0 0 0,37-2 0 0 0,28 2 0 0 0,21 0 0 0 0,-7 2 0 0 0,-29 4 0 0 0,-40 2 0 0 0,-47 3 0 0 0,-43 2 0 0 0,-34 1 0 0 0,-68-10 0 0 0,-80-2 0 0 0,-80-7 0 0 0,-73-3 0 0 0,-57 2 0 0 0,-45-2 0 0 0,-33-4 0 0 0,-7 3 0 0 0,7-6 0 0 0,12 3 0 0 0,34 6 0 0 0,39 6 0 0 0,56 5 0 0 0,48 5 0 0 0,50-1 0 0 0,45 1 0 0 0,39 1 0 0 0,54 1 0 0 0,49 10 0 0 0,54 12 0 0 0,49 4 0 0 0,43 6 0 0 0,24 1 0 0 0,13 1 0 0 0,-2 0 0 0 0,-14-7 0 0 0,-15 0 0 0 0,-31-5 0 0 0,-35-6 0 0 0,-35-4 0 0 0,-34-5 0 0 0,-42-3 0 0 0,-60-6 0 0 0,-76-4 0 0 0,-67-8 0 0 0,-51-2 0 0 0,-34-4 0 0 0,-15-1 0 0 0,6 2 0 0 0,11-1 0 0 0,35 3 0 0 0,39 5 0 0 0,45 4 0 0 0,43 4 0 0 0,56 4 0 0 0,65-2 0 0 0,67 0 0 0 0,64 0 0 0 0,50 2 0 0 0,37 0 0 0 0,10 1 0 0 0,0 1 0 0 0,-10 0 0 0 0,-21 0 0 0 0,-28 0 0 0 0,-32 0 0 0 0,-41 1 0 0 0,-35-1 0 0 0,-30 0 0 0 0,-25-7 0 0 0,-36-5 0 0 0,-57-8 0 0 0,-53-3 0 0 0,-64-5 0 0 0,-49 3 0 0 0,-33 2 0 0 0,-14 5 0 0 0,13 5 0 0 0,17 12 0 0 0,33 6 0 0 0,37 3 0 0 0,42 2 0 0 0,39 0 0 0 0,31-2 0 0 0,26 2 0 0 0,38 1 0 0 0,41 7 0 0 0,53-1 0 0 0,50-3 0 0 0,25-3 0 0 0,23-4 0 0 0,8-4 0 0 0,-17-1 0 0 0,-32-2 0 0 0,-25 0 0 0 0,-32-1 0 0 0,-29 0 0 0 0,-64 11 0 0 0,-73 6 0 0 0,-72 0 0 0 0,-59 5 0 0 0,-49 6 0 0 0,-30 0 0 0 0,-15 3 0 0 0,-7 0 0 0 0,7 5 0 0 0,29 2 0 0 0,40-4 0 0 0,47-5 0 0 0,50-6 0 0 0,43-9 0 0 0,42-1 0 0 0,65-4 0 0 0,47-3 0 0 0,53-2 0 0 0,44-2 0 0 0,40-1 0 0 0,25-1 0 0 0,22 4 0 0 0,15 1 0 0 0,-6 6 0 0 0,-35 2 0 0 0,-36-1 0 0 0,-37-3 0 0 0,-43-2 0 0 0,-51-3 0 0 0,-75-1 0 0 0,-77-2 0 0 0,-68 0 0 0 0,-49 0 0 0 0,-36-1 0 0 0,-23 1 0 0 0,-13-1 0 0 0,1 4 0 0 0,23 2 0 0 0,36-1 0 0 0,45-1 0 0 0,48 3 0 0 0,42 0 0 0 0,29-1 0 0 0,26-1 0 0 0,45 18 0 0 0,57 9 0 0 0,48 6 0 0 0,37 0 0 0 0,45-6 0 0 0,44-2 0 0 0,37-6 0 0 0,23-6 0 0 0,10-11 0 0 0,-11-5 0 0 0,-16-6 0 0 0,-44-3 0 0 0,-49-6 0 0 0,-50-2 0 0 0,-47 4 0 0 0,-38 2 0 0 0,-49 4 0 0 0,-61-1 0 0 0,-68 0 0 0 0,-62 3 0 0 0,-58 4 0 0 0,-34 3 0 0 0,-20 0 0 0 0,-6 4 0 0 0,0 6 0 0 0,24 2 0 0 0,30 1 0 0 0,44-1 0 0 0,45-1 0 0 0,42-3 0 0 0,59 8 0 0 0,72 10 0 0 0,63 9 0 0 0,56 3 0 0 0,58 1 0 0 0,49-4 0 0 0,35-8 0 0 0,17-10 0 0 0,4-7 0 0 0,-9-7 0 0 0,-22-3 0 0 0,-30-4 0 0 0,-43 0 0 0 0,-42-1 0 0 0,-45 0 0 0 0,-37 1 0 0 0,-29 0 0 0 0,-45 1 0 0 0,-59-1 0 0 0,-67 1 0 0 0,-66 0 0 0 0,-52 0 0 0 0,-40-6 0 0 0,-31 0 0 0 0,-15 2 0 0 0,8 2 0 0 0,18 0 0 0 0,35 5 0 0 0,52 1 0 0 0,50 1 0 0 0,47-1 0 0 0,43 2 0 0 0,38 0 0 0 0,38 2 0 0 0,57 11 0 0 0,45 7 0 0 0,45 1 0 0 0,44-2 0 0 0,43-5 0 0 0,28 1 0 0 0,7-4 0 0 0,-3 0 0 0 0,-20-4 0 0 0,-38-4 0 0 0,-38-3 0 0 0,-42-3 0 0 0,-38-2 0 0 0,-72-1 0 0 0,-79-1 0 0 0,-82 0 0 0 0,-63 0 0 0 0,-51-6 0 0 0,-34-2 0 0 0,-15-3 0 0 0,5 1 0 0 0,11-5 0 0 0,27-10 0 0 0,42 1 0 0 0,49 0 0 0 0,43 4 0 0 0,40 7 0 0 0,36 1 0 0 0,23 4 0 0 0,14 3 0 0 0,9-1 0 0 0,2 1 0 0 0,0-2 0 0 0,-4-6 0 0 0,-10-8 0 0 0,-4-3 0 0 0,-3-4 0 0 0,0-4 0 0 0,2 1 0 0 0,1 2 0 0 0,-3-4 0 0 0,4 1 0 0 0,-4 2 0 0 0,-2 4 0 0 0,1 2 0 0 0,-1 3 0 0 0,-4 5 0 0 0,-5 1 0 0 0,-3 2 0 0 0,-6-2 0 0 0,0 3 0 0 0,-7-4 0 0 0,-1 2 0 0 0,6-1 0 0 0,8 4 0 0 0,7 2 0 0 0,5 1 0 0 0,5 1 0 0 0,0 2 0 0 0,0 3 0 0 0,4 4 0 0 0,5 12 0 0 0,12 8 0 0 0,9 7 0 0 0,4 1 0 0 0,3 0 0 0 0,3 1 0 0 0,-2 3 0 0 0,0-2 0 0 0,1-2 0 0 0,-3-3 0 0 0,-3-3 0 0 0,0-1 0 0 0,-1-2 0 0 0,0-4 0 0 0,2-4 0 0 0,4-2 0 0 0,4 5 0 0 0,0 3 0 0 0,0 1 0 0 0,0 2 0 0 0,0-4 0 0 0,-3 0 0 0 0,-1-4 0 0 0,0-4 0 0 0,-2 0 0 0 0,3-2 0 0 0,2-2 0 0 0,2-1 0 0 0,0-2 0 0 0,7-5 0 0 0,19-15 0 0 0,32-21 0 0 0,45-23 0 0 0,49-19 0 0 0,45-22 0 0 0,36-10 0 0 0,35-12 0 0 0,34-2 0 0 0,34 7 0 0 0,15 15 0 0 0,12 7 0 0 0,13 22 0 0 0,7 23 0 0 0,-2 20 0 0 0,-6 23 0 0 0,-17 20 0 0 0,-26 15 0 0 0,-19 6 0 0 0,-14 8 0 0 0,-20 4 0 0 0,-25-2 0 0 0,-38-1 0 0 0,-31 2 0 0 0,-32-2 0 0 0,-36-5 0 0 0,-28-5 0 0 0,-29-7 0 0 0,-25-5 0 0 0,-19-5 0 0 0,-11-5 0 0 0,-11-1 0 0 0,-37 3 0 0 0,-55-1 0 0 0,-61-2 0 0 0,-53-3 0 0 0,-48-1 0 0 0,-39-1 0 0 0,-36 5 0 0 0,-21 2 0 0 0,-9 2 0 0 0,6 7 0 0 0,22 9 0 0 0,30 5 0 0 0,29 2 0 0 0,43 0 0 0 0,47-4 0 0 0,40-6 0 0 0,40-7 0 0 0,30-4 0 0 0,46-3 0 0 0,48-11 0 0 0,65-8 0 0 0,62-9 0 0 0,56-5 0 0 0,51-12 0 0 0,46-4 0 0 0,53-1 0 0 0,37 6 0 0 0,9 9 0 0 0,1 8 0 0 0,0 8 0 0 0,-12 8 0 0 0,-13 4 0 0 0,-31 5 0 0 0,-49 12 0 0 0,-58 2 0 0 0,-59-3 0 0 0,-55-1 0 0 0,-48-4 0 0 0,-40-1 0 0 0,-22-2 0 0 0,-18-4 0 0 0,-23 1 0 0 0,-47-1 0 0 0,-62-2 0 0 0,-46-1 0 0 0,-36-3 0 0 0,-28 0 0 0 0,-27 0 0 0 0,-14-2 0 0 0,1 4 0 0 0,33 2 0 0 0,48-2 0 0 0,53 1 0 0 0,42-2 0 0 0,55-4 0 0 0,57-5 0 0 0,56-18 0 0 0,48-8 0 0 0,31-5 0 0 0,26 0 0 0 0,23 1 0 0 0,4 5 0 0 0,-7 10 0 0 0,-10 7 0 0 0,-26 7 0 0 0,-36 5 0 0 0,-31 2 0 0 0,-29 2 0 0 0,-22 1 0 0 0,-12 3 0 0 0,-15 1 0 0 0,-40-1 0 0 0,-53-8 0 0 0,-54-3 0 0 0,-37-4 0 0 0,-38 0 0 0 0,-23-6 0 0 0,-14 1 0 0 0,2 2 0 0 0,28 4 0 0 0,40 3 0 0 0,42 3 0 0 0,38 2 0 0 0,63 0 0 0 0,64 5 0 0 0,49 5 0 0 0,37 0 0 0 0,25 9 0 0 0,17 5 0 0 0,14 15 0 0 0,8 11 0 0 0,1 7 0 0 0,-7 5 0 0 0,-14-6 0 0 0,-25-5 0 0 0,-23-8 0 0 0,-25-7 0 0 0,-21-7 0 0 0,-19-8 0 0 0,-19-4 0 0 0,-18-1 0 0 0,-49 0 0 0 0,-44-3 0 0 0,-40 4 0 0 0,-19-2 0 0 0,0-2 0 0 0,10-4 0 0 0,16-3 0 0 0,21-2 0 0 0,23-2 0 0 0,55 6 0 0 0,70 8 0 0 0,58 5 0 0 0,47 5 0 0 0,35 3 0 0 0,17 2 0 0 0,12-3 0 0 0,12 3 0 0 0,3 4 0 0 0,-8 2 0 0 0,-17-4 0 0 0,-26-2 0 0 0,-22-2 0 0 0,-33-6 0 0 0,-37-4 0 0 0,-31-4 0 0 0,-21-5 0 0 0,-15-4 0 0 0,-9-3 0 0 0,-6-1 0 0 0,-5-2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10:02:35.58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13522 9173 16383 0 0,'-4'-13'0'0'0,"-3"-15"0"0"0,-5-19 0 0 0,-1-11 0 0 0,0-3 0 0 0,-2 2 0 0 0,2 5 0 0 0,2 5 0 0 0,1 7 0 0 0,1 8 0 0 0,3 6 0 0 0,2 4 0 0 0,2 3 0 0 0,1-1 0 0 0,1-4 0 0 0,0-4 0 0 0,-3 0 0 0 0,-1-2 0 0 0,1 1 0 0 0,-1 0 0 0 0,2 1 0 0 0,4 19 0 0 0,15 28 0 0 0,11 35 0 0 0,25 38 0 0 0,16 34 0 0 0,23 26 0 0 0,9 18 0 0 0,1 3 0 0 0,4-11 0 0 0,-8-19 0 0 0,-9-17 0 0 0,-10-23 0 0 0,-16-25 0 0 0,-17-22 0 0 0,-15-17 0 0 0,-8-9 0 0 0,-5-8 0 0 0,-6-5 0 0 0,-1-4 0 0 0,1-5 0 0 0,-2 1 0 0 0,-3-19 0 0 0,-2-26 0 0 0,-2-40 0 0 0,-12-31 0 0 0,-14-26 0 0 0,-26-20 0 0 0,-32-15 0 0 0,-29-14 0 0 0,-19 1 0 0 0,-17 5 0 0 0,-4 18 0 0 0,7 21 0 0 0,17 21 0 0 0,21 26 0 0 0,14 23 0 0 0,17 19 0 0 0,17 12 0 0 0,15 9 0 0 0,11 6 0 0 0,8 1 0 0 0,4 0 0 0 0,2 0 0 0 0,5-2 0 0 0,3-4 0 0 0,4 0 0 0 0,2 1 0 0 0,2 1 0 0 0,15 6 0 0 0,28 16 0 0 0,36 36 0 0 0,36 35 0 0 0,35 39 0 0 0,18 40 0 0 0,15 20 0 0 0,-1-1 0 0 0,-7-1 0 0 0,-21-20 0 0 0,-25-27 0 0 0,-32-26 0 0 0,-22-23 0 0 0,-20-22 0 0 0,-17-17 0 0 0,-10-12 0 0 0,-10-6 0 0 0,-28-8 0 0 0,-36-9 0 0 0,-49-18 0 0 0,-42-14 0 0 0,-35-9 0 0 0,-20 0 0 0 0,-1-2 0 0 0,2 3 0 0 0,11-3 0 0 0,16 0 0 0 0,13 5 0 0 0,18 7 0 0 0,20 6 0 0 0,18 8 0 0 0,23 5 0 0 0,20 6 0 0 0,16 4 0 0 0,40 4 0 0 0,51 3 0 0 0,69 7 0 0 0,66 7 0 0 0,55 25 0 0 0,56 15 0 0 0,37 22 0 0 0,21 22 0 0 0,6 14 0 0 0,-5 5 0 0 0,-27 6 0 0 0,-33-7 0 0 0,-42-18 0 0 0,-46-17 0 0 0,-54-20 0 0 0,-43-16 0 0 0,-34-16 0 0 0,-28-13 0 0 0,-18-9 0 0 0,-13-5 0 0 0,-6-3 0 0 0,-3-1 0 0 0,8 0 0 0 0,2-3 0 0 0,2-1 0 0 0,0-1 0 0 0,-1-1 0 0 0,-4-1 0 0 0,-3 0 0 0 0,-3 0 0 0 0,-4-3 0 0 0,-34-16 0 0 0,-52-9 0 0 0,-67-8 0 0 0,-55 3 0 0 0,-47 3 0 0 0,-112 8 0 0 0,-35 9 0 0 0,12 6 0 0 0,52 2 0 0 0,58-3 0 0 0,68-5 0 0 0,66-2 0 0 0,53 3 0 0 0,36 2 0 0 0,28-2 0 0 0,16-4 0 0 0,10-1 0 0 0,3-6 0 0 0,10-7 0 0 0,25-7 0 0 0,16 1 0 0 0,30 5 0 0 0,27 3 0 0 0,27 8 0 0 0,35 12 0 0 0,38 13 0 0 0,28 21 0 0 0,6 10 0 0 0,-4 11 0 0 0,-9 6 0 0 0,-23-1 0 0 0,-34-7 0 0 0,-41-4 0 0 0,-38-7 0 0 0,-33-3 0 0 0,-25-7 0 0 0,-16-4 0 0 0,-17-15 0 0 0,-17-16 0 0 0,-20-18 0 0 0,-36-26 0 0 0,-31-21 0 0 0,-29-14 0 0 0,-15-5 0 0 0,-9 4 0 0 0,9 17 0 0 0,11 18 0 0 0,21 18 0 0 0,21 17 0 0 0,22 14 0 0 0,21 6 0 0 0,15 5 0 0 0,8 3 0 0 0,13 3 0 0 0,39 1 0 0 0,29 1 0 0 0,28-1 0 0 0,21 0 0 0 0,19-3 0 0 0,0-2 0 0 0,-2 0 0 0 0,-7-10 0 0 0,-10-1 0 0 0,-11-3 0 0 0,-19 3 0 0 0,-18 3 0 0 0,-15 4 0 0 0,-14 3 0 0 0,-21 3 0 0 0,-38 1 0 0 0,-31 11 0 0 0,-33 4 0 0 0,-14 3 0 0 0,-21 2 0 0 0,2-3 0 0 0,14-3 0 0 0,18-2 0 0 0,18-1 0 0 0,18-4 0 0 0,15-1 0 0 0,13 0 0 0 0,31 4 0 0 0,42 6 0 0 0,51 4 0 0 0,67 9 0 0 0,52 17 0 0 0,34 10 0 0 0,32 9 0 0 0,21 4 0 0 0,18-3 0 0 0,8 1 0 0 0,4-5 0 0 0,-8-5 0 0 0,-13-9 0 0 0,-13-13 0 0 0,-25-5 0 0 0,-19-8 0 0 0,-13-7 0 0 0,-9-7 0 0 0,-20-3 0 0 0,-20 0 0 0 0,-24-1 0 0 0,-14 0 0 0 0,-3-1 0 0 0,5-1 0 0 0,2-7 0 0 0,7-6 0 0 0,12-7 0 0 0,1-5 0 0 0,1 0 0 0 0,2-14 0 0 0,-13-3 0 0 0,-9-2 0 0 0,-16 4 0 0 0,-9 4 0 0 0,-18 6 0 0 0,-19 7 0 0 0,-17 7 0 0 0,-8 4 0 0 0,-15 3 0 0 0,0 3 0 0 0,-4 2 0 0 0,-2 2 0 0 0,-2 1 0 0 0,-1 0 0 0 0,-3 1 0 0 0,-5 0 0 0 0,-7-1 0 0 0,-7 1 0 0 0,-4-1 0 0 0,-13 0 0 0 0,-40 3 0 0 0,-40 5 0 0 0,-36 1 0 0 0,-37 5 0 0 0,-8 1 0 0 0,-5 0 0 0 0,1-1 0 0 0,5-7 0 0 0,6-15 0 0 0,16-12 0 0 0,3-23 0 0 0,2-21 0 0 0,-7-26 0 0 0,0-15 0 0 0,-7-9 0 0 0,-2-5 0 0 0,1 1 0 0 0,2-7 0 0 0,-6 6 0 0 0,-5 5 0 0 0,-15 3 0 0 0,-17 16 0 0 0,-25 19 0 0 0,-12 21 0 0 0,-2 20 0 0 0,-5 20 0 0 0,-11 16 0 0 0,-17 13 0 0 0,2 16 0 0 0,8 5 0 0 0,9 4 0 0 0,24-2 0 0 0,23-7 0 0 0,32-5 0 0 0,30-7 0 0 0,17-7 0 0 0,21-5 0 0 0,14-3 0 0 0,6-3 0 0 0,-4-1 0 0 0,0 0 0 0 0,-8 0 0 0 0,-3 0 0 0 0,-3 0 0 0 0,-2 0 0 0 0,-3 1 0 0 0,6 0 0 0 0,3 0 0 0 0,8 0 0 0 0,7 0 0 0 0,2 0 0 0 0,10 0 0 0 0,5 0 0 0 0,8 0 0 0 0,6 0 0 0 0,6 0 0 0 0,3 0 0 0 0,-1 0 0 0 0,0 0 0 0 0,1 0 0 0 0,-3 0 0 0 0,0 4 0 0 0,0 0 0 0 0,2 4 0 0 0,-3-1 0 0 0,1 0 0 0 0,4 1 0 0 0,2 0 0 0 0,1-2 0 0 0,4 2 0 0 0,1-1 0 0 0,-1 5 0 0 0,-1 1 0 0 0,-2-3 0 0 0,-4-2 0 0 0,-2 1 0 0 0,2 2 0 0 0,-4 2 0 0 0,-12 3 0 0 0,-12 1 0 0 0,-16 2 0 0 0,-16 4 0 0 0,-24 8 0 0 0,-34 2 0 0 0,-41-4 0 0 0,-29-8 0 0 0,-16 0 0 0 0,-9-4 0 0 0,7-4 0 0 0,4-2 0 0 0,12-3 0 0 0,9-2 0 0 0,2 5 0 0 0,9-1 0 0 0,9-1 0 0 0,17-2 0 0 0,15-3 0 0 0,24-1 0 0 0,17-2 0 0 0,16-1 0 0 0,18 0 0 0 0,12 0 0 0 0,6-1 0 0 0,6 1 0 0 0,5-1 0 0 0,4 1 0 0 0,-7 0 0 0 0,-3 0 0 0 0,1 0 0 0 0,3 0 0 0 0,6 0 0 0 0,7 0 0 0 0,3 0 0 0 0,3-3 0 0 0,3-2 0 0 0,3 1 0 0 0,2 1 0 0 0,25 7 0 0 0,21 13 0 0 0,27 24 0 0 0,27 18 0 0 0,18 16 0 0 0,5 18 0 0 0,9 7 0 0 0,5 7 0 0 0,-10-9 0 0 0,-7-14 0 0 0,-10-12 0 0 0,-13-14 0 0 0,-3-10 0 0 0,-5-8 0 0 0,1-6 0 0 0,1-3 0 0 0,-1-3 0 0 0,4-3 0 0 0,7-5 0 0 0,2-1 0 0 0,12 5 0 0 0,-11-3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23315 8984 16383 0 0,'-48'-6'0'0'0,"-100"-14"0"0"0,-121-9 0 0 0,-98-1 0 0 0,-83 6 0 0 0,-37 7 0 0 0,17 5 0 0 0,21 18 0 0 0,40 14 0 0 0,47 8 0 0 0,68 7 0 0 0,47-3 0 0 0,48 5 0 0 0,27-4 0 0 0,38-8 0 0 0,23-1 0 0 0,24-6 0 0 0,16-5 0 0 0,7-5 0 0 0,3-4 0 0 0,6-3 0 0 0,0-1 0 0 0,3-1 0 0 0,-1 0 0 0 0,-4 0 0 0 0,-4 0 0 0 0,2 1 0 0 0,6-1 0 0 0,5 1 0 0 0,5 0 0 0 0,4 0 0 0 0,20 0 0 0 0,50-12 0 0 0,85-10 0 0 0,84-13 0 0 0,60-19 0 0 0,48-6 0 0 0,36-10 0 0 0,32-7 0 0 0,12-7 0 0 0,18-7 0 0 0,0 5 0 0 0,-21 6 0 0 0,-22 10 0 0 0,-55 11 0 0 0,-43 16 0 0 0,-50 9 0 0 0,-48 10 0 0 0,-24-3 0 0 0,-23 4 0 0 0,-20 5 0 0 0,-16 6 0 0 0,-3 5 0 0 0,1 15 0 0 0,0 7 0 0 0,-2 7 0 0 0,-3 5 0 0 0,-3 5 0 0 0,5 2 0 0 0,-6 8 0 0 0,-15 2 0 0 0,-11-6 0 0 0,-8-9 0 0 0,-5-10 0 0 0,-7-2 0 0 0,-9 2 0 0 0,-20 3 0 0 0,-20-1 0 0 0,-14 2 0 0 0,-6 2 0 0 0,-2-3 0 0 0,0-5 0 0 0,8 1 0 0 0,4-3 0 0 0,2-4 0 0 0,-1-4 0 0 0,0 9 0 0 0,-26 8 0 0 0,-32 11 0 0 0,-68 19 0 0 0,-67 17 0 0 0,-85 27 0 0 0,-62 9 0 0 0,-40 4 0 0 0,-22-11 0 0 0,-3-4 0 0 0,-12-7 0 0 0,-8 0 0 0 0,2-10 0 0 0,7-5 0 0 0,42-16 0 0 0,43-18 0 0 0,52-10 0 0 0,68-9 0 0 0,56-9 0 0 0,54-6 0 0 0,44-5 0 0 0,30-2 0 0 0,20 0 0 0 0,51-7 0 0 0,73-26 0 0 0,98-25 0 0 0,79-20 0 0 0,60-15 0 0 0,48-16 0 0 0,38-7 0 0 0,34-1 0 0 0,13 13 0 0 0,-4 13 0 0 0,-8 15 0 0 0,-31 21 0 0 0,-56 21 0 0 0,-46 15 0 0 0,-58 12 0 0 0,-43 7 0 0 0,-32 3 0 0 0,-23 2 0 0 0,-14 0 0 0 0,0 0 0 0 0,-13-2 0 0 0,-10 0 0 0 0,-7-1 0 0 0,-10 5 0 0 0,-11 2 0 0 0,-14 0 0 0 0,-14-2 0 0 0,-12-2 0 0 0,-9-2 0 0 0,-52 18 0 0 0,-73 34 0 0 0,-64 21 0 0 0,-67 9 0 0 0,-75 8 0 0 0,-42 7 0 0 0,-36 5 0 0 0,-28 2 0 0 0,11-11 0 0 0,12-3 0 0 0,44-12 0 0 0,43-19 0 0 0,58-8 0 0 0,56-13 0 0 0,51-13 0 0 0,33-12 0 0 0,75-14 0 0 0,87-13 0 0 0,79-16 0 0 0,68-10 0 0 0,43 1 0 0 0,26 2 0 0 0,5 6 0 0 0,1-3 0 0 0,-3 3 0 0 0,-8 0 0 0 0,-30 6 0 0 0,-21-11 0 0 0,-21-1 0 0 0,-28 7 0 0 0,-28 7 0 0 0,-35 8 0 0 0,-26 6 0 0 0,-17 4 0 0 0,-16 2 0 0 0,-73 2 0 0 0,-71-6 0 0 0,-75-7 0 0 0,-95-14 0 0 0,-78-9 0 0 0,-65-10 0 0 0,-39-10 0 0 0,0-1 0 0 0,27 9 0 0 0,45 12 0 0 0,55 13 0 0 0,61 9 0 0 0,66 7 0 0 0,58 5 0 0 0,43 2 0 0 0,59-28 0 0 0,75-17 0 0 0,64-6 0 0 0,65-6 0 0 0,25 5 0 0 0,25 12 0 0 0,-3 13 0 0 0,-17 17 0 0 0,-22 15 0 0 0,-19 7 0 0 0,-21 8 0 0 0,-19-1 0 0 0,-20-3 0 0 0,-24 2 0 0 0,-20-3 0 0 0,-17-4 0 0 0,-17 2 0 0 0,-69-1 0 0 0,-77-4 0 0 0,-91-14 0 0 0,-78-13 0 0 0,-51-3 0 0 0,-18-4 0 0 0,15 2 0 0 0,15 5 0 0 0,39 6 0 0 0,42 4 0 0 0,49 4 0 0 0,51 3 0 0 0,43 1 0 0 0,31 1 0 0 0,27-6 0 0 0,54-26 0 0 0,80-25 0 0 0,82-10 0 0 0,64-6 0 0 0,52 10 0 0 0,34 10 0 0 0,4 13 0 0 0,-7 13 0 0 0,-35 17 0 0 0,-26 11 0 0 0,-39 10 0 0 0,-47 3 0 0 0,-42 0 0 0 0,-38 2 0 0 0,-67-6 0 0 0,-104-13 0 0 0,-112-29 0 0 0,-97-15 0 0 0,-79-18 0 0 0,-51-10 0 0 0,-15 1 0 0 0,23 14 0 0 0,19 16 0 0 0,51 16 0 0 0,46 12 0 0 0,54 9 0 0 0,54 5 0 0 0,45 3 0 0 0,34 2 0 0 0,27-1 0 0 0,68-31 0 0 0,89-28 0 0 0,101-34 0 0 0,98-27 0 0 0,72-11 0 0 0,54-2 0 0 0,5 10 0 0 0,-8 25 0 0 0,-44 22 0 0 0,-59 24 0 0 0,-57 14 0 0 0,-59 13 0 0 0,-49 11 0 0 0,-42 6 0 0 0,-62 11 0 0 0,-85 10 0 0 0,-100 14 0 0 0,-96 3 0 0 0,-78 1 0 0 0,-32-6 0 0 0,-16 6 0 0 0,-11 2 0 0 0,1-5 0 0 0,16 11 0 0 0,30 3 0 0 0,34 7 0 0 0,58-6 0 0 0,58-10 0 0 0,54-12 0 0 0,38-10 0 0 0,47-7 0 0 0,68-5 0 0 0,65-2 0 0 0,49-2 0 0 0,49 0 0 0 0,30-1 0 0 0,38 14 0 0 0,36 4 0 0 0,5-1 0 0 0,1-2 0 0 0,-8 3 0 0 0,-16-2 0 0 0,-24-2 0 0 0,-42-4 0 0 0,-32-2 0 0 0,-33-3 0 0 0,-34-1 0 0 0,-29-1 0 0 0,-21-1 0 0 0,-15 1 0 0 0,-37 5 0 0 0,-68 21 0 0 0,-76 23 0 0 0,-75 21 0 0 0,-54 18 0 0 0,-23 11 0 0 0,-16 13 0 0 0,26-1 0 0 0,38 5 0 0 0,61-11 0 0 0,43-12 0 0 0,45-15 0 0 0,34-22 0 0 0,27-13 0 0 0,67-15 0 0 0,89-12 0 0 0,89-44 0 0 0,69-36 0 0 0,53-37 0 0 0,13-19 0 0 0,12-13 0 0 0,-29 9 0 0 0,-29 15 0 0 0,-47 13 0 0 0,-49 24 0 0 0,-53 17 0 0 0,-39 18 0 0 0,-33 16 0 0 0,-24 11 0 0 0,-15 8 0 0 0,-26 3 0 0 0,-75 2 0 0 0,-88 7 0 0 0,-101 1 0 0 0,-81-1 0 0 0,-55 4 0 0 0,-34-1 0 0 0,12 4 0 0 0,28 11 0 0 0,25 18 0 0 0,55 8 0 0 0,66 1 0 0 0,68-10 0 0 0,55-12 0 0 0,42-5 0 0 0,26-8 0 0 0,33-7 0 0 0,54-12 0 0 0,68-12 0 0 0,68-11 0 0 0,65-12 0 0 0,38-8 0 0 0,26-8 0 0 0,-4-1 0 0 0,-24 7 0 0 0,-23 6 0 0 0,-44 9 0 0 0,-45 3 0 0 0,-46 7 0 0 0,-37 6 0 0 0,-28 5 0 0 0,-29 5 0 0 0,-79 7 0 0 0,-67 11 0 0 0,-68 14 0 0 0,-38 8 0 0 0,-29 9 0 0 0,-13 10 0 0 0,-4 13 0 0 0,27 0 0 0 0,30 2 0 0 0,33-7 0 0 0,42-7 0 0 0,38-14 0 0 0,30-8 0 0 0,26-4 0 0 0,16-7 0 0 0,24-8 0 0 0,61-7 0 0 0,62-4 0 0 0,72-16 0 0 0,38-11 0 0 0,23-3 0 0 0,17-8 0 0 0,-8-5 0 0 0,-36 4 0 0 0,-51 8 0 0 0,-42 8 0 0 0,-32 7 0 0 0,-27 6 0 0 0,-32 3 0 0 0,-58 9 0 0 0,-46 14 0 0 0,-28 10 0 0 0,-6 0 0 0 0,-5-5 0 0 0,10-2 0 0 0,15-4 0 0 0,49-24 0 0 0,55-17 0 0 0,45-12 0 0 0,66-23 0 0 0,74-14 0 0 0,50-14 0 0 0,28 8 0 0 0,19 10 0 0 0,-7 11 0 0 0,-2 3 0 0 0,-14 10 0 0 0,-21 6 0 0 0,-14 9 0 0 0,-12 4 0 0 0,-36 5 0 0 0,-34 6 0 0 0,-34 5 0 0 0,-34 3 0 0 0,-22 3 0 0 0,-18 2 0 0 0,-14 0 0 0 0,-3 0 0 0 0,3 0 0 0 0,12 0 0 0 0,8-1 0 0 0,10 1 0 0 0,-2-1 0 0 0,-2-6 0 0 0,6-2 0 0 0,0 0 0 0 0,-7 2 0 0 0,-9 2 0 0 0,-4 1 0 0 0,-6 1 0 0 0,0 2 0 0 0,15 0 0 0 0,20 0 0 0 0,25 0 0 0 0,30 1 0 0 0,25 5 0 0 0,22 2 0 0 0,19 12 0 0 0,-7 2 0 0 0,-9 4 0 0 0,0-3 0 0 0,-16-6 0 0 0,-19 1 0 0 0,-7-2 0 0 0,-11-5 0 0 0,-12-4 0 0 0,-3-3 0 0 0,-5-2 0 0 0,-10-2 0 0 0,-13 0 0 0 0,1-1 0 0 0,-3 0 0 0 0,-7 1 0 0 0,-5-1 0 0 0,0 1 0 0 0,-2 0 0 0 0,4 0 0 0 0,-1 0 0 0 0,4 0 0 0 0,-8 0 0 0 0,-5-6 0 0 0,-10-2 0 0 0,-9 0 0 0 0,-14-4 0 0 0,-9 0 0 0 0,-4 1 0 0 0,0 4 0 0 0,-12 2 0 0 0,-21 2 0 0 0,-45 2 0 0 0,-50 7 0 0 0,-51 14 0 0 0,-47 10 0 0 0,-27 0 0 0 0,-29 1 0 0 0,5 6 0 0 0,-10 4 0 0 0,-9 1 0 0 0,-1 5 0 0 0,9 0 0 0 0,7-1 0 0 0,28-3 0 0 0,16-8 0 0 0,25-11 0 0 0,27-3 0 0 0,9-5 0 0 0,17-6 0 0 0,20-3 0 0 0,15-5 0 0 0,7-1 0 0 0,12-1 0 0 0,7-1 0 0 0,15-6 0 0 0,11-2 0 0 0,7 0 0 0 0,3-3 0 0 0,2-1 0 0 0,-7 3 0 0 0,-2 2 0 0 0,6-3 0 0 0,2 1 0 0 0,-6 1 0 0 0,-13 3 0 0 0,-29 2 0 0 0,-18 1 0 0 0,-29 2 0 0 0,-17 1 0 0 0,-8 1 0 0 0,-13-7 0 0 0,2-1 0 0 0,12-1 0 0 0,0 3 0 0 0,10 0 0 0 0,15 3 0 0 0,12 0 0 0 0,13 2 0 0 0,11 0 0 0 0,10 0 0 0 0,-6 0 0 0 0,0-5 0 0 0,2-3 0 0 0,-8-5 0 0 0,5-1 0 0 0,0-4 0 0 0,8-5 0 0 0,6 1 0 0 0,9 5 0 0 0,16-1 0 0 0,10 3 0 0 0,-1-2 0 0 0,6-5 0 0 0,15 2 0 0 0,29-2 0 0 0,54-2 0 0 0,34-11 0 0 0,48-10 0 0 0,48-4 0 0 0,19 7 0 0 0,29 4 0 0 0,14-4 0 0 0,0 7 0 0 0,-9 7 0 0 0,-15 4 0 0 0,-30 6 0 0 0,-25 5 0 0 0,-32 6 0 0 0,-27 3 0 0 0,-23 3 0 0 0,-10 1 0 0 0,-13 1 0 0 0,-7 6 0 0 0,-3 8 0 0 0,6 2 0 0 0,21 3 0 0 0,14 5 0 0 0,24-2 0 0 0,15 13 0 0 0,2 0 0 0 0,11-5 0 0 0,-3-9 0 0 0,-9-2 0 0 0,-17-4 0 0 0,-12-5 0 0 0,-14-4 0 0 0,-12-3 0 0 0,-15-3 0 0 0,-8-1 0 0 0,3-1 0 0 0,-5 0 0 0 0,5 6 0 0 0,3 2 0 0 0,13 0 0 0 0,4-1 0 0 0,5-2 0 0 0,22-1 0 0 0,16-1 0 0 0,4-2 0 0 0,-11 0 0 0 0,-1-12 0 0 0,2-4 0 0 0,-9 0 0 0 0,-6-8 0 0 0,-16-1 0 0 0,-18 4 0 0 0,-16 6 0 0 0,-13 5 0 0 0,-8 4 0 0 0,-23 10 0 0 0,-50 22 0 0 0,-50 12 0 0 0,-59 18 0 0 0,-34 5 0 0 0,-37-1 0 0 0,-35 6 0 0 0,-23-1 0 0 0,-9 0 0 0 0,-3-5 0 0 0,15-7 0 0 0,6 0 0 0 0,24-4 0 0 0,33-9 0 0 0,35-12 0 0 0,33-11 0 0 0,35-8 0 0 0,28-5 0 0 0,15-4 0 0 0,11-2 0 0 0,-4 0 0 0 0,-5-7 0 0 0,-5-6 0 0 0,-10-2 0 0 0,-16-4 0 0 0,-6-4 0 0 0,1 3 0 0 0,5 4 0 0 0,-1 5 0 0 0,9 0 0 0 0,6 1 0 0 0,9 3 0 0 0,10 3 0 0 0,3-4 0 0 0,-9 1 0 0 0,-11 1 0 0 0,-18 2 0 0 0,-11 2 0 0 0,-1 2 0 0 0,5 1 0 0 0,8 1 0 0 0,12 0 0 0 0,7 1 0 0 0,10-1 0 0 0,9 0 0 0 0,7 1 0 0 0,5-1 0 0 0,22-6 0 0 0,43-8 0 0 0,41-2 0 0 0,45-3 0 0 0,22 0 0 0 0,18-2 0 0 0,7 3 0 0 0,-11 4 0 0 0,-8 5 0 0 0,-14 3 0 0 0,-24 3 0 0 0,-16 3 0 0 0,-18 0 0 0 0,-13 1 0 0 0,-11 0 0 0 0,-7-1 0 0 0,3 7 0 0 0,6 7 0 0 0,1 2 0 0 0,-7 4 0 0 0,-4 5 0 0 0,-3 3 0 0 0,0 4 0 0 0,-1 2 0 0 0,1-5 0 0 0,1-7 0 0 0,0-7 0 0 0,1-7 0 0 0,-6 2 0 0 0,-2-1 0 0 0,1-2 0 0 0,7 4 0 0 0,10 0 0 0 0,21-2 0 0 0,18-2 0 0 0,24-3 0 0 0,30-8 0 0 0,21-9 0 0 0,26-14 0 0 0,18-9 0 0 0,-9-4 0 0 0,-6-2 0 0 0,-6 1 0 0 0,-21 1 0 0 0,-21-4 0 0 0,-22 5 0 0 0,-24 9 0 0 0,-23 10 0 0 0,-18 2 0 0 0,-11 4 0 0 0,5 5 0 0 0,1 3 0 0 0,-3 4 0 0 0,-2 1 0 0 0,-3 1 0 0 0,-1 1 0 0 0,-33 0 0 0 0,-52 0 0 0 0,-43-1 0 0 0,-42 1 0 0 0,-41-1 0 0 0,-27 0 0 0 0,-27 6 0 0 0,-25 2 0 0 0,-4 0 0 0 0,-13-2 0 0 0,15-2 0 0 0,14-1 0 0 0,30-2 0 0 0,21 0 0 0 0,24-1 0 0 0,28-1 0 0 0,19 1 0 0 0,23 0 0 0 0,23-1 0 0 0,4 1 0 0 0,8 0 0 0 0,2 0 0 0 0,5 0 0 0 0,4 0 0 0 0,6 0 0 0 0,-9 0 0 0 0,-1 0 0 0 0,-5-6 0 0 0,3-2 0 0 0,3 1 0 0 0,5 0 0 0 0,-8 3 0 0 0,0 1 0 0 0,2 2 0 0 0,5 0 0 0 0,3 1 0 0 0,5 1 0 0 0,1-1 0 0 0,15-6 0 0 0,40-1 0 0 0,41-7 0 0 0,36 0 0 0 0,24 2 0 0 0,24 3 0 0 0,4 4 0 0 0,-9-5 0 0 0,-11 1 0 0 0,-15 1 0 0 0,-20 2 0 0 0,-19 2 0 0 0,-17 2 0 0 0,-11 1 0 0 0,-7 1 0 0 0,8 0 0 0 0,3 1 0 0 0,10-1 0 0 0,8 1 0 0 0,17-1 0 0 0,12 0 0 0 0,14 0 0 0 0,24 0 0 0 0,8 0 0 0 0,-8-6 0 0 0,-9-2 0 0 0,-8 0 0 0 0,-4 2 0 0 0,-17 2 0 0 0,-12-11 0 0 0,-2-2 0 0 0,-2 1 0 0 0,-4 4 0 0 0,-2 3 0 0 0,-1-2 0 0 0,17 1 0 0 0,11 1 0 0 0,7 3 0 0 0,15 3 0 0 0,11 1 0 0 0,18 1 0 0 0,3 1 0 0 0,-8 0 0 0 0,1 1 0 0 0,-12-1 0 0 0,-17 0 0 0 0,-16 1 0 0 0,-8-1 0 0 0,-14 0 0 0 0,-15 0 0 0 0,-11 0 0 0 0,-11 0 0 0 0,-5 0 0 0 0,3 0 0 0 0,5 0 0 0 0,2 0 0 0 0,-1 0 0 0 0,-3 0 0 0 0,-3 0 0 0 0,3 0 0 0 0,1 0 0 0 0,11 0 0 0 0,1 0 0 0 0,15 12 0 0 0,8 4 0 0 0,7-1 0 0 0,-4-3 0 0 0,-4-3 0 0 0,-11-4 0 0 0,-9-2 0 0 0,-10-2 0 0 0,-13 6 0 0 0,-36 12 0 0 0,-37 10 0 0 0,-54 18 0 0 0,-29 6 0 0 0,-30 1 0 0 0,-8 3 0 0 0,-7 4 0 0 0,-17 3 0 0 0,4-3 0 0 0,2 7 0 0 0,14 8 0 0 0,9-1 0 0 0,20 4 0 0 0,14-6 0 0 0,15-9 0 0 0,19-15 0 0 0,19-10 0 0 0,14-12 0 0 0,10-10 0 0 0,0-9 0 0 0,1-4 0 0 0,2-5 0 0 0,-5 0 0 0 0,0-2 0 0 0,0 1 0 0 0,3 1 0 0 0,-5-1 0 0 0,1 2 0 0 0,19-1 0 0 0,44-11 0 0 0,37-10 0 0 0,51-25 0 0 0,26-29 0 0 0,14-7 0 0 0,6-1 0 0 0,2 7 0 0 0,-20 4 0 0 0,-20 10 0 0 0,-12 15 0 0 0,-17 9 0 0 0,-17 6 0 0 0,-15 8 0 0 0,-9 3 0 0 0,-7 5 0 0 0,-3 5 0 0 0,4 5 0 0 0,8 3 0 0 0,8-3 0 0 0,0-1 0 0 0,-2 1 0 0 0,-4 2 0 0 0,1 2 0 0 0,-7-5 0 0 0,-5-1 0 0 0,-27 1 0 0 0,-32 2 0 0 0,-50 2 0 0 0,-47 8 0 0 0,-41 3 0 0 0,-46 0 0 0 0,-36 5 0 0 0,-14 1 0 0 0,-10-2 0 0 0,9 3 0 0 0,31-1 0 0 0,24 3 0 0 0,34 0 0 0 0,33 2 0 0 0,35-2 0 0 0,21-3 0 0 0,19-4 0 0 0,49-10 0 0 0,50-10 0 0 0,62-22 0 0 0,42-10 0 0 0,28-11 0 0 0,14-2 0 0 0,-6-9 0 0 0,-16 0 0 0 0,-23 11 0 0 0,-24 15 0 0 0,-19 14 0 0 0,-14 11 0 0 0,-10 9 0 0 0,-11 4 0 0 0,-3 3 0 0 0,-7 1 0 0 0,-6 11 0 0 0,-4 5 0 0 0,-10 4 0 0 0,-4-2 0 0 0,-7 2 0 0 0,-25 9 0 0 0,-42 17 0 0 0,-67 30 0 0 0,-62 19 0 0 0,-43 6 0 0 0,-40 21 0 0 0,-16 0 0 0 0,1-7 0 0 0,24-8 0 0 0,36-15 0 0 0,36-24 0 0 0,42-19 0 0 0,38-17 0 0 0,30-15 0 0 0,20-11 0 0 0,30-13 0 0 0,60-18 0 0 0,40-11 0 0 0,43-18 0 0 0,29-24 0 0 0,13-6 0 0 0,13 6 0 0 0,7 8 0 0 0,-6 11 0 0 0,-9 8 0 0 0,-22 7 0 0 0,-31 10 0 0 0,-11 10 0 0 0,-19 9 0 0 0,-25 1 0 0 0,-16 1 0 0 0,-12 4 0 0 0,-6 1 0 0 0,-31 3 0 0 0,-53 1 0 0 0,-41 1 0 0 0,-52 0 0 0 0,-26 1 0 0 0,-19-1 0 0 0,-7 1 0 0 0,-7-1 0 0 0,15 0 0 0 0,27 0 0 0 0,29 6 0 0 0,26 2 0 0 0,24 0 0 0 0,22-2 0 0 0,14-2 0 0 0,10-1 0 0 0,30-1 0 0 0,51-2 0 0 0,43-6 0 0 0,31-8 0 0 0,13-2 0 0 0,9-4 0 0 0,-8 1 0 0 0,-19 4 0 0 0,-24 5 0 0 0,-20 3 0 0 0,-15 4 0 0 0,-12 2 0 0 0,-42 1 0 0 0,-51 1 0 0 0,-35 0 0 0 0,-26-1 0 0 0,-24 1 0 0 0,-1-1 0 0 0,5 1 0 0 0,13-1 0 0 0,15 0 0 0 0,20 0 0 0 0,18 0 0 0 0,14 0 0 0 0,22 6 0 0 0,53 2 0 0 0,52-1 0 0 0,62 6 0 0 0,43-1 0 0 0,16-2 0 0 0,23-2 0 0 0,-9-3 0 0 0,-9-3 0 0 0,-20 0 0 0 0,-36-8 0 0 0,-35-2 0 0 0,-31-1 0 0 0,-23 3 0 0 0,-32 7 0 0 0,-38 16 0 0 0,-53 5 0 0 0,-45 4 0 0 0,-38-1 0 0 0,-19 0 0 0 0,-4-3 0 0 0,-8-7 0 0 0,9-4 0 0 0,21-6 0 0 0,20-2 0 0 0,19-3 0 0 0,23 0 0 0 0,21-1 0 0 0,16 0 0 0 0,35 6 0 0 0,27 2 0 0 0,42 0 0 0 0,24-1 0 0 0,11-2 0 0 0,3 5 0 0 0,5 0 0 0 0,-8 0 0 0 0,-7-3 0 0 0,-4 10 0 0 0,-10 2 0 0 0,3-1 0 0 0,-10 1 0 0 0,-4-1 0 0 0,-4-5 0 0 0,-5-3 0 0 0,-4-4 0 0 0,-9 4 0 0 0,-16-1 0 0 0,-53 6 0 0 0,-44-1 0 0 0,-38 4 0 0 0,-35 11 0 0 0,-21 1 0 0 0,-5 2 0 0 0,4 0 0 0 0,14 3 0 0 0,17-6 0 0 0,27-7 0 0 0,27 5 0 0 0,23-3 0 0 0,24 2 0 0 0,13-4 0 0 0,29 1 0 0 0,46 2 0 0 0,51-3 0 0 0,57-4 0 0 0,45 0 0 0 0,37-3 0 0 0,39-3 0 0 0,-4-4 0 0 0,1-3 0 0 0,-21-2 0 0 0,-12-2 0 0 0,-27 0 0 0 0,-26-1 0 0 0,-14-6 0 0 0,-12-1 0 0 0,-9-6 0 0 0,-6-1 0 0 0,-9-9 0 0 0,-3-1 0 0 0,0 4 0 0 0,-5 6 0 0 0,-11 4 0 0 0,-13 6 0 0 0,-7 2 0 0 0,-6 3 0 0 0,-14 0 0 0 0,-12 1 0 0 0,-12 0 0 0 0,-8 0 0 0 0,-11-6 0 0 0,-60-15 0 0 0,-72-3 0 0 0,-80-4 0 0 0,-51-4 0 0 0,-46-8 0 0 0,-24 3 0 0 0,-27 1 0 0 0,-18 6 0 0 0,15 9 0 0 0,3 7 0 0 0,27 6 0 0 0,29 4 0 0 0,37 3 0 0 0,28 1 0 0 0,38 1 0 0 0,47 6 0 0 0,38 1 0 0 0,28-1 0 0 0,59-25 0 0 0,59-34 0 0 0,62-21 0 0 0,44-9 0 0 0,25-4 0 0 0,33 1 0 0 0,2 9 0 0 0,5 11 0 0 0,-14 11 0 0 0,-2 7 0 0 0,-14 13 0 0 0,-11 11 0 0 0,-3 10 0 0 0,-15 7 0 0 0,-25 3 0 0 0,-8 4 0 0 0,-23 0 0 0 0,-24 0 0 0 0,-23 0 0 0 0,-17 0 0 0 0,-12-1 0 0 0,-19-1 0 0 0,-43 1 0 0 0,-73 11 0 0 0,-80 3 0 0 0,-59 7 0 0 0,-49-2 0 0 0,-50-4 0 0 0,-34 7 0 0 0,-15 1 0 0 0,9-5 0 0 0,44 0 0 0 0,35-2 0 0 0,55 2 0 0 0,57-3 0 0 0,52-4 0 0 0,66-10 0 0 0,67-11 0 0 0,46-11 0 0 0,25-7 0 0 0,6 1 0 0 0,-4 5 0 0 0,-11 5 0 0 0,-4 6 0 0 0,-6 5 0 0 0,-14 9 0 0 0,-61 16 0 0 0,-65 4 0 0 0,-59-8 0 0 0,-66-24 0 0 0,-39-17 0 0 0,-44-22 0 0 0,-21-22 0 0 0,2-4 0 0 0,22-8 0 0 0,25 3 0 0 0,39 4 0 0 0,46 14 0 0 0,23 17 0 0 0,25 10 0 0 0,30 11 0 0 0,19 9 0 0 0,18 6 0 0 0,7 5 0 0 0,2 15 0 0 0,-3 4 0 0 0,3 7 0 0 0,-2 4 0 0 0,3-2 0 0 0,-7-6 0 0 0,0 0 0 0 0,4-4 0 0 0,6-4 0 0 0,6-4 0 0 0,9 2 0 0 0,12 6 0 0 0,27-1 0 0 0,37 5 0 0 0,36-3 0 0 0,22-3 0 0 0,19 2 0 0 0,19-3 0 0 0,4-2 0 0 0,9-4 0 0 0,-16-3 0 0 0,-7-2 0 0 0,-6-1 0 0 0,-7-1 0 0 0,-3-1 0 0 0,-4 1 0 0 0,-8-1 0 0 0,10 1 0 0 0,4-1 0 0 0,-6 1 0 0 0,10 0 0 0 0,-3 0 0 0 0,-4-6 0 0 0,-7-2 0 0 0,-5 0 0 0 0,1 2 0 0 0,-12 2 0 0 0,-8 1 0 0 0,0 2 0 0 0,-7 0 0 0 0,-10 1 0 0 0,-9 0 0 0 0,-56 1 0 0 0,-52-1 0 0 0,-63 12 0 0 0,-61 11 0 0 0,-47 0 0 0 0,-52 9 0 0 0,-26 5 0 0 0,-16 2 0 0 0,11 6 0 0 0,16 2 0 0 0,34-7 0 0 0,49-5 0 0 0,29-8 0 0 0,41-8 0 0 0,37-8 0 0 0,31-6 0 0 0,21-3 0 0 0,14-3 0 0 0,6 0 0 0 0,4-7 0 0 0,-1-2 0 0 0,-1 1 0 0 0,-7-3 0 0 0,-5-1 0 0 0,0 2 0 0 0,0 3 0 0 0,2 4 0 0 0,37 1 0 0 0,54 2 0 0 0,44 1 0 0 0,52 0 0 0 0,26 1 0 0 0,12-1 0 0 0,12 1 0 0 0,-5-1 0 0 0,2 0 0 0 0,-10 0 0 0 0,-29 0 0 0 0,-29 0 0 0 0,-7 0 0 0 0,-11 0 0 0 0,-13 0 0 0 0,2 0 0 0 0,-4 0 0 0 0,0 0 0 0 0,8 0 0 0 0,5 0 0 0 0,2 0 0 0 0,-6 0 0 0 0,11 0 0 0 0,-10 0 0 0 0,-9 0 0 0 0,-9 0 0 0 0,-14 0 0 0 0,-12 0 0 0 0,-5 0 0 0 0,-6 0 0 0 0,-5 0 0 0 0,-22 0 0 0 0,-50 12 0 0 0,-46 4 0 0 0,-57 5 0 0 0,-30 0 0 0 0,-31 1 0 0 0,-17-3 0 0 0,-23 14 0 0 0,-12 7 0 0 0,-2-3 0 0 0,11-2 0 0 0,10 5 0 0 0,25-5 0 0 0,23-7 0 0 0,35-3 0 0 0,30-6 0 0 0,21-6 0 0 0,22-5 0 0 0,15-4 0 0 0,11-3 0 0 0,7-1 0 0 0,4 5 0 0 0,13 1 0 0 0,40 1 0 0 0,52 10 0 0 0,50 3 0 0 0,40-2 0 0 0,22-5 0 0 0,4-4 0 0 0,17-3 0 0 0,-2-4 0 0 0,-5-1 0 0 0,-13-1 0 0 0,9-1 0 0 0,-9-6 0 0 0,-1-1 0 0 0,-14-1 0 0 0,-6-3 0 0 0,-7-1 0 0 0,-18 3 0 0 0,-10 2 0 0 0,-14-3 0 0 0,-9 1 0 0 0,-17 1 0 0 0,-17 3 0 0 0,-16 2 0 0 0,-11 1 0 0 0,-7 3 0 0 0,-35-7 0 0 0,-54-6 0 0 0,-60-2 0 0 0,-47-5 0 0 0,-34 2 0 0 0,-26-8 0 0 0,1 0 0 0 0,0 4 0 0 0,7 7 0 0 0,-3 5 0 0 0,5-8 0 0 0,7 0 0 0 0,14 3 0 0 0,14 3 0 0 0,13 5 0 0 0,16-4 0 0 0,19 1 0 0 0,25 2 0 0 0,24 3 0 0 0,18 1 0 0 0,13 2 0 0 0,8 1 0 0 0,28-5 0 0 0,33-1 0 0 0,55-6 0 0 0,38-1 0 0 0,16 2 0 0 0,22 4 0 0 0,14 2 0 0 0,2 3 0 0 0,-4 1 0 0 0,-12 8 0 0 0,-16 2 0 0 0,-12 7 0 0 0,-17-1 0 0 0,-3 11 0 0 0,-2 6 0 0 0,-1 4 0 0 0,6 2 0 0 0,1 7 0 0 0,1-4 0 0 0,-8-3 0 0 0,-9-8 0 0 0,-3-2 0 0 0,-12-7 0 0 0,-13-6 0 0 0,-12-5 0 0 0,-10-5 0 0 0,-49 4 0 0 0,-47 5 0 0 0,-64 2 0 0 0,-42 9 0 0 0,-25 7 0 0 0,-17 11 0 0 0,1 3 0 0 0,9-5 0 0 0,8-4 0 0 0,9-8 0 0 0,5-3 0 0 0,12-5 0 0 0,-3 0 0 0 0,-6-4 0 0 0,7 7 0 0 0,7 1 0 0 0,4-5 0 0 0,9-11 0 0 0,15-7 0 0 0,11-4 0 0 0,17-1 0 0 0,14 0 0 0 0,13 1 0 0 0,12 0 0 0 0,34 2 0 0 0,55 0 0 0 0,65-6 0 0 0,50-1 0 0 0,31 1 0 0 0,26 1 0 0 0,-5 2 0 0 0,-5-5 0 0 0,-2 0 0 0 0,-9-5 0 0 0,-6 0 0 0 0,-10 2 0 0 0,-16-3 0 0 0,-10 2 0 0 0,-6-4 0 0 0,-14 2 0 0 0,-16 3 0 0 0,-2-3 0 0 0,-8 2 0 0 0,-14 3 0 0 0,-10 3 0 0 0,-11 3 0 0 0,-4 1 0 0 0,-6 3 0 0 0,-37 0 0 0 0,-50 6 0 0 0,-56 3 0 0 0,-42 5 0 0 0,-35 1 0 0 0,-19 3 0 0 0,-2-1 0 0 0,-5-4 0 0 0,12 3 0 0 0,2-2 0 0 0,18-4 0 0 0,19-2 0 0 0,22-4 0 0 0,19-2 0 0 0,20-1 0 0 0,19-2 0 0 0,14 1 0 0 0,8-1 0 0 0,6 1 0 0 0,14-1 0 0 0,29 1 0 0 0,42 0 0 0 0,31 0 0 0 0,20-1 0 0 0,22 1 0 0 0,14 1 0 0 0,-5 5 0 0 0,12 2 0 0 0,5 5 0 0 0,12 13 0 0 0,4 2 0 0 0,9-4 0 0 0,16-6 0 0 0,13-6 0 0 0,-11-5 0 0 0,-21-16 0 0 0,-8-6 0 0 0,-16-6 0 0 0,-19-7 0 0 0,-21-3 0 0 0,-5-4 0 0 0,-19 0 0 0 0,-18 4 0 0 0,-27 9 0 0 0,-55 19 0 0 0,-55 22 0 0 0,-52 21 0 0 0,-47 8 0 0 0,-54 3 0 0 0,-43 11 0 0 0,-13-6 0 0 0,-6 0 0 0 0,4-16 0 0 0,1-14 0 0 0,19-24 0 0 0,11-18 0 0 0,14-18 0 0 0,15-10 0 0 0,29-3 0 0 0,35 0 0 0 0,38 9 0 0 0,34 10 0 0 0,25 4 0 0 0,11 0 0 0 0,8-1 0 0 0,29-16 0 0 0,47-17 0 0 0,36-18 0 0 0,47-8 0 0 0,23-13 0 0 0,-1-3 0 0 0,5 4 0 0 0,-15 13 0 0 0,-23 20 0 0 0,-30 14 0 0 0,-23 17 0 0 0,-19 6 0 0 0,-16 3 0 0 0,-11-1 0 0 0,-42-15 0 0 0,-58-18 0 0 0,-67-6 0 0 0,-42-10 0 0 0,-40 1 0 0 0,-16 14 0 0 0,-12 3 0 0 0,11 12 0 0 0,30 13 0 0 0,25 12 0 0 0,35 9 0 0 0,40 5 0 0 0,36 5 0 0 0,28 1 0 0 0,13 0 0 0 0,9 1 0 0 0,7-1 0 0 0,2-1 0 0 0,2 0 0 0 0,30-1 0 0 0,51 0 0 0 0,42-6 0 0 0,40-2 0 0 0,41 0 0 0 0,27-4 0 0 0,10 0 0 0 0,5 1 0 0 0,-16 4 0 0 0,-30 2 0 0 0,-31 2 0 0 0,-32 2 0 0 0,-23 1 0 0 0,-26 6 0 0 0,-45 9 0 0 0,-55 7 0 0 0,-74 18 0 0 0,-41 8 0 0 0,-30-4 0 0 0,-12-3 0 0 0,-2-3 0 0 0,16-8 0 0 0,21-3 0 0 0,27-6 0 0 0,31 0 0 0 0,16-5 0 0 0,18-4 0 0 0,15-4 0 0 0,17 2 0 0 0,53-1 0 0 0,48-1 0 0 0,50-3 0 0 0,30-1 0 0 0,22-2 0 0 0,7-2 0 0 0,-6 0 0 0 0,-8 0 0 0 0,-11 0 0 0 0,-19-1 0 0 0,-23 1 0 0 0,-24 0 0 0 0,-25 6 0 0 0,-26 1 0 0 0,-61 7 0 0 0,-60 0 0 0 0,-49-2 0 0 0,-31-3 0 0 0,-28 3 0 0 0,-8-1 0 0 0,6-2 0 0 0,3-2 0 0 0,6-3 0 0 0,0-2 0 0 0,21-1 0 0 0,29-1 0 0 0,33-1 0 0 0,23 1 0 0 0,22-1 0 0 0,52 1 0 0 0,46 0 0 0 0,55-1 0 0 0,43 1 0 0 0,17 0 0 0 0,20 0 0 0 0,12 0 0 0 0,12 12 0 0 0,-8 4 0 0 0,-17 0 0 0 0,-18-4 0 0 0,-29 3 0 0 0,-27-2 0 0 0,-23-3 0 0 0,-18-2 0 0 0,-34-4 0 0 0,-56-2 0 0 0,-39-7 0 0 0,-42-3 0 0 0,-31 0 0 0 0,-36-5 0 0 0,-11 0 0 0 0,-19 2 0 0 0,-8-3 0 0 0,-14 1 0 0 0,5 3 0 0 0,5 3 0 0 0,19 2 0 0 0,28 3 0 0 0,20 1 0 0 0,26 1 0 0 0,32 0 0 0 0,26 1 0 0 0,22-1 0 0 0,14 1 0 0 0,9-1 0 0 0,-7 0 0 0 0,-4 0 0 0 0,-11 1 0 0 0,-8-1 0 0 0,-23-1 0 0 0,-8 1 0 0 0,-7 0 0 0 0,4 0 0 0 0,-1 0 0 0 0,11 0 0 0 0,15 0 0 0 0,14 0 0 0 0,11 0 0 0 0,2 0 0 0 0,-3 0 0 0 0,1 0 0 0 0,-3 0 0 0 0,-5 0 0 0 0,1 0 0 0 0,-13 0 0 0 0,-8 0 0 0 0,-8 0 0 0 0,4 0 0 0 0,-2 0 0 0 0,7 0 0 0 0,11 6 0 0 0,3 2 0 0 0,8 0 0 0 0,6-2 0 0 0,5-2 0 0 0,-1-1 0 0 0,0-1 0 0 0,1-2 0 0 0,-3 0 0 0 0,0 0 0 0 0,-5 0 0 0 0,-16-1 0 0 0,-17 1 0 0 0,-16 0 0 0 0,-16 0 0 0 0,-7 6 0 0 0,7 2 0 0 0,-8-1 0 0 0,0-1 0 0 0,8-1 0 0 0,13-3 0 0 0,5 0 0 0 0,7-2 0 0 0,14 0 0 0 0,14 0 0 0 0,11 0 0 0 0,8 0 0 0 0,-5-1 0 0 0,-2 1 0 0 0,3 0 0 0 0,-2 0 0 0 0,-6 0 0 0 0,-10 0 0 0 0,-7 0 0 0 0,-2 0 0 0 0,-7 0 0 0 0,-1 0 0 0 0,1 0 0 0 0,3 0 0 0 0,2 0 0 0 0,9 0 0 0 0,4 0 0 0 0,1 0 0 0 0,-1 0 0 0 0,-2 0 0 0 0,-2 0 0 0 0,-12 0 0 0 0,-6 0 0 0 0,7 0 0 0 0,4 0 0 0 0,3 0 0 0 0,-4 0 0 0 0,-2 0 0 0 0,2 0 0 0 0,0 0 0 0 0,2 0 0 0 0,-10 6 0 0 0,-4 2 0 0 0,2 0 0 0 0,3-2 0 0 0,-14-2 0 0 0,-2-1 0 0 0,-3-2 0 0 0,-8 0 0 0 0,-3-1 0 0 0,-7 0 0 0 0,0-1 0 0 0,2 1 0 0 0,8 0 0 0 0,12-1 0 0 0,5 1 0 0 0,11 0 0 0 0,8 0 0 0 0,11 0 0 0 0,9 0 0 0 0,3 0 0 0 0,-2 0 0 0 0,-5 0 0 0 0,-3 0 0 0 0,-5 0 0 0 0,-2 0 0 0 0,-8 0 0 0 0,4 0 0 0 0,1 0 0 0 0,1 0 0 0 0,0 0 0 0 0,-5 0 0 0 0,3 0 0 0 0,9 0 0 0 0,8 0 0 0 0,8 0 0 0 0,0 0 0 0 0,2 0 0 0 0,-10 0 0 0 0,-1-6 0 0 0,-3-2 0 0 0,2 1 0 0 0,6 1 0 0 0,4 1 0 0 0,-1 2 0 0 0,2 2 0 0 0,2 0 0 0 0,2 1 0 0 0,4 1 0 0 0,1-1 0 0 0,-5 0 0 0 0,-1 1 0 0 0,0-1 0 0 0,3 0 0 0 0,0 0 0 0 0,3 0 0 0 0,-6 0 0 0 0,0 0 0 0 0,-12 0 0 0 0,-2 0 0 0 0,2 0 0 0 0,-1 0 0 0 0,-3 0 0 0 0,-3 0 0 0 0,-10 0 0 0 0,-4 0 0 0 0,-2 0 0 0 0,1 0 0 0 0,8 0 0 0 0,3 0 0 0 0,1 0 0 0 0,5 0 0 0 0,8 0 0 0 0,6 0 0 0 0,4 0 0 0 0,5 0 0 0 0,1 0 0 0 0,2 0 0 0 0,0 0 0 0 0,0 0 0 0 0,0 0 0 0 0,-7 0 0 0 0,-1 0 0 0 0,-7 0 0 0 0,0 0 0 0 0,1 0 0 0 0,4 0 0 0 0,3 0 0 0 0,3-6 0 0 0,1-2 0 0 0,1 0 0 0 0,-5 2 0 0 0,-2 2 0 0 0,1 1 0 0 0,1 2 0 0 0,2 0 0 0 0,1-5 0 0 0,2-2 0 0 0,0 1 0 0 0,1 1 0 0 0,0 2 0 0 0,0 2 0 0 0,6-6 0 0 0,2 0 0 0 0,-1 0 0 0 0,-1-4 0 0 0,-2 0 0 0 0,5-4 0 0 0,0 1 0 0 0,-7 3 0 0 0,2-3 0 0 0,0 2 0 0 0,-1 2 0 0 0,6-2 0 0 0,1 0 0 0 0,4-2 0 0 0,6-12 0 0 0,12-1 0 0 0,12 4 0 0 0,17 7 0 0 0,9 12 0 0 0,6 6 0 0 0,-5 10 0 0 0,-2 2 0 0 0,-2 6 0 0 0,1-1 0 0 0,-6 3 0 0 0,-1-3 0 0 0,-5 2 0 0 0,0-2 0 0 0,-4 1 0 0 0,7 4 0 0 0,0 4 0 0 0,-4 3 0 0 0,-6 3 0 0 0,-5 1 0 0 0,1-4 0 0 0,0-2 0 0 0,-2 0 0 0 0,-2 2 0 0 0,3 13 0 0 0,1 12 0 0 0,-2 3 0 0 0,-2 2 0 0 0,4 4 0 0 0,0 3 0 0 0,-1-4 0 0 0,-3-7 0 0 0,-2-6 0 0 0,-1-7 0 0 0,-2-4 0 0 0,-1-2 0 0 0,0-2 0 0 0,-1 5 0 0 0,1 1 0 0 0,-7 1 0 0 0,-1-1 0 0 0,0-2 0 0 0,-4-8 0 0 0,-12-8 0 0 0,-3-15 0 0 0,5-14 0 0 0,4-13 0 0 0,1-20 0 0 0,2-17 0 0 0,5-3 0 0 0,-3 1 0 0 0,1 5 0 0 0,3 5 0 0 0,2-1 0 0 0,3 2 0 0 0,2 3 0 0 0,2 3 0 0 0,0 2 0 0 0,0 2 0 0 0,-5 7 0 0 0,-3 3 0 0 0,1 0 0 0 0,1-8 0 0 0,-4 3 0 0 0,-1 0 0 0 0,2 0 0 0 0,3-1 0 0 0,1 0 0 0 0,3-1 0 0 0,1-1 0 0 0,0 0 0 0 0,2 0 0 0 0,-1-1 0 0 0,1-5 0 0 0,-1-3 0 0 0,0 1 0 0 0,0-10 0 0 0,1-3 0 0 0,-1 3 0 0 0,0 4 0 0 0,0 4 0 0 0,6 11 0 0 0,8 10 0 0 0,7 9 0 0 0,13 8 0 0 0,0 11 0 0 0,0 4 0 0 0,-5 7 0 0 0,-2 2 0 0 0,-5 2 0 0 0,-1 0 0 0 0,2-5 0 0 0,4-4 0 0 0,2-4 0 0 0,-3 10 0 0 0,0 1 0 0 0,2-2 0 0 0,1-4 0 0 0,3-3 0 0 0,1-3 0 0 0,7-9 0 0 0,3-3 0 0 0,0-1 0 0 0,5-5 0 0 0,0 0 0 0 0,-2 2 0 0 0,-3 3 0 0 0,-3 3 0 0 0,-1 2 0 0 0,-3 2 0 0 0,12 0 0 0 0,3 2 0 0 0,-2-1 0 0 0,-2 1 0 0 0,-3-1 0 0 0,-4 1 0 0 0,-2-1 0 0 0,-1 0 0 0 0,4 0 0 0 0,2 0 0 0 0,-1 0 0 0 0,-1 0 0 0 0,-2 0 0 0 0,-2 0 0 0 0,0 0 0 0 0,-1 0 0 0 0,-1 0 0 0 0,0 0 0 0 0,0 0 0 0 0,0 0 0 0 0,0 0 0 0 0,0 0 0 0 0,0 0 0 0 0,0 0 0 0 0,7 0 0 0 0,1 0 0 0 0,0 0 0 0 0,-2 0 0 0 0,-1 0 0 0 0,-2 0 0 0 0,-2 0 0 0 0,0 0 0 0 0,6 0 0 0 0,1 0 0 0 0,-1 0 0 0 0,-1 0 0 0 0,5 0 0 0 0,-1 0 0 0 0,6 0 0 0 0,4 0 0 0 0,1 0 0 0 0,-5 0 0 0 0,2 0 0 0 0,-2 0 0 0 0,13 0 0 0 0,3 0 0 0 0,-4 0 0 0 0,-7 0 0 0 0,-7 0 0 0 0,-6 0 0 0 0,-4 0 0 0 0,-3 0 0 0 0,-1 0 0 0 0,5 0 0 0 0,1 0 0 0 0,1 0 0 0 0,-1 0 0 0 0,-2 0 0 0 0,-2 0 0 0 0,0 0 0 0 0,5 0 0 0 0,1 0 0 0 0,0 0 0 0 0,-2 0 0 0 0,-2 0 0 0 0,-1 0 0 0 0,-2 0 0 0 0,0 0 0 0 0,5 0 0 0 0,2 0 0 0 0,6 0 0 0 0,0 0 0 0 0,-2 0 0 0 0,-3 0 0 0 0,-3 0 0 0 0,3 0 0 0 0,7 0 0 0 0,0 0 0 0 0,-2 0 0 0 0,-4 0 0 0 0,3 0 0 0 0,5 0 0 0 0,-1 0 0 0 0,-2 0 0 0 0,-5 0 0 0 0,-3 0 0 0 0,-4 0 0 0 0,-1 0 0 0 0,11 0 0 0 0,2 0 0 0 0,0 0 0 0 0,-3 0 0 0 0,2 0 0 0 0,-1 0 0 0 0,4 0 0 0 0,-2 0 0 0 0,-3 0 0 0 0,-3 0 0 0 0,-4 0 0 0 0,-2 0 0 0 0,-1 0 0 0 0,-2 0 0 0 0,6 0 0 0 0,1 0 0 0 0,0 0 0 0 0,-1 0 0 0 0,-1 0 0 0 0,-3 0 0 0 0,6 0 0 0 0,7 0 0 0 0,7 0 0 0 0,5-6 0 0 0,-1-2 0 0 0,-5 0 0 0 0,6 2 0 0 0,-2 2 0 0 0,-5 1 0 0 0,-6 2 0 0 0,-5 0 0 0 0,-4 1 0 0 0,-3 0 0 0 0,-2 1 0 0 0,0-1 0 0 0,-1 0 0 0 0,0 0 0 0 0,0 1 0 0 0,1-1 0 0 0,0 0 0 0 0,0 0 0 0 0,0 0 0 0 0,1 0 0 0 0,5 6 0 0 0,2 2 0 0 0,0-1 0 0 0,-1-1 0 0 0,-3-1 0 0 0,-1-3 0 0 0,-1 0 0 0 0,-1-2 0 0 0,-1 0 0 0 0,6 0 0 0 0,2 0 0 0 0,0 0 0 0 0,-2-1 0 0 0,-2 1 0 0 0,-1 0 0 0 0,-1 0 0 0 0,-1 0 0 0 0,5 0 0 0 0,2 0 0 0 0,-1 0 0 0 0,-1 0 0 0 0,5 0 0 0 0,0 0 0 0 0,-2 0 0 0 0,4 0 0 0 0,-7-6 0 0 0,-3-2 0 0 0,-3 0 0 0 0,-2 2 0 0 0,1 2 0 0 0,-1 1 0 0 0,1 2 0 0 0,7 0 0 0 0,1 1 0 0 0,7-6 0 0 0,0-1 0 0 0,4-1 0 0 0,6 3 0 0 0,-3 0 0 0 0,3 3 0 0 0,2 0 0 0 0,-3 2 0 0 0,-5 0 0 0 0,-6-6 0 0 0,-4-2 0 0 0,1 1 0 0 0,1 1 0 0 0,-3 2 0 0 0,-1 2 0 0 0,-3 0 0 0 0,-1 2 0 0 0,-1 0 0 0 0,5 0 0 0 0,2 0 0 0 0,0 0 0 0 0,-2 1 0 0 0,-2-1 0 0 0,-1 0 0 0 0,-1 0 0 0 0,10 0 0 0 0,10 0 0 0 0,14 0 0 0 0,5 0 0 0 0,15 0 0 0 0,-2 0 0 0 0,7 0 0 0 0,0 0 0 0 0,-4 6 0 0 0,5 2 0 0 0,-1 0 0 0 0,-5-2 0 0 0,0-2 0 0 0,-4-1 0 0 0,-4-2 0 0 0,-4 0 0 0 0,-4-1 0 0 0,3 0 0 0 0,1-1 0 0 0,-2 1 0 0 0,-7 0 0 0 0,-4-1 0 0 0,5 1 0 0 0,3 0 0 0 0,-6 0 0 0 0,-3 0 0 0 0,-5 0 0 0 0,-2 0 0 0 0,-4 0 0 0 0,-6 0 0 0 0,-4 0 0 0 0,-5 0 0 0 0,-2 0 0 0 0,-2 0 0 0 0,0 0 0 0 0,5 0 0 0 0,2 0 0 0 0,0 0 0 0 0,5 0 0 0 0,0 0 0 0 0,-1 6 0 0 0,-3 2 0 0 0,-3 0 0 0 0,-2-2 0 0 0,-2-2 0 0 0,0-1 0 0 0,-1-1 0 0 0,0-2 0 0 0,-12 0 0 0 0,-23 0 0 0 0,-28 0 0 0 0,-22-1 0 0 0,-8 1 0 0 0,-7 0 0 0 0,-3 0 0 0 0,-3 0 0 0 0,-2 0 0 0 0,1 0 0 0 0,0 6 0 0 0,6 2 0 0 0,-4-1 0 0 0,5-1 0 0 0,0 5 0 0 0,7-1 0 0 0,5-1 0 0 0,8 10 0 0 0,4 1 0 0 0,-3-2 0 0 0,1-4 0 0 0,1-6 0 0 0,2-2 0 0 0,1-4 0 0 0,-4-1 0 0 0,-13 10 0 0 0,-2 5 0 0 0,-5-2 0 0 0,-8-3 0 0 0,-5 3 0 0 0,-1-1 0 0 0,6-2 0 0 0,-3-4 0 0 0,6-3 0 0 0,8-2 0 0 0,2-1 0 0 0,5-1 0 0 0,6 0 0 0 0,4-1 0 0 0,4 1 0 0 0,3-1 0 0 0,-5 1 0 0 0,-13 0 0 0 0,-10-1 0 0 0,-6 1 0 0 0,-3 0 0 0 0,6 0 0 0 0,-5 0 0 0 0,-2 1 0 0 0,6-1 0 0 0,8 0 0 0 0,9 0 0 0 0,6 0 0 0 0,6 0 0 0 0,-9 0 0 0 0,-3 0 0 0 0,2 0 0 0 0,-2 0 0 0 0,0 0 0 0 0,-8 0 0 0 0,-7 0 0 0 0,3 0 0 0 0,5 0 0 0 0,7 0 0 0 0,6 0 0 0 0,5 0 0 0 0,-3 0 0 0 0,-1 0 0 0 0,3 0 0 0 0,-6 0 0 0 0,1 0 0 0 0,-5 0 0 0 0,-17 0 0 0 0,-9 0 0 0 0,2 0 0 0 0,3 0 0 0 0,-12 0 0 0 0,-2 0 0 0 0,6 0 0 0 0,12 0 0 0 0,5 0 0 0 0,7 0 0 0 0,7 0 0 0 0,6 0 0 0 0,-1 0 0 0 0,0 0 0 0 0,-4 0 0 0 0,0 0 0 0 0,-10 0 0 0 0,-1 0 0 0 0,4 0 0 0 0,5 0 0 0 0,4 0 0 0 0,6 0 0 0 0,-4 0 0 0 0,-6 0 0 0 0,0 0 0 0 0,2 0 0 0 0,-3-6 0 0 0,-5-2 0 0 0,-4 0 0 0 0,-11 2 0 0 0,2 1 0 0 0,5 3 0 0 0,3 0 0 0 0,5 2 0 0 0,0 0 0 0 0,-2 0 0 0 0,3 0 0 0 0,4-5 0 0 0,5-3 0 0 0,5 1 0 0 0,2 1 0 0 0,3 1 0 0 0,1 3 0 0 0,-5 0 0 0 0,-2 2 0 0 0,0 0 0 0 0,1 0 0 0 0,2 0 0 0 0,1 0 0 0 0,2 1 0 0 0,0-1 0 0 0,0 0 0 0 0,1 0 0 0 0,0 0 0 0 0,0 0 0 0 0,0 0 0 0 0,0 0 0 0 0,0 0 0 0 0,0 0 0 0 0,-6 0 0 0 0,-9 0 0 0 0,-7 0 0 0 0,0 0 0 0 0,-2 0 0 0 0,-9 0 0 0 0,-6 0 0 0 0,-1 0 0 0 0,5 0 0 0 0,4 0 0 0 0,-12 0 0 0 0,1 0 0 0 0,3 0 0 0 0,7 0 0 0 0,9 0 0 0 0,8 0 0 0 0,8 0 0 0 0,3 0 0 0 0,4 0 0 0 0,1 0 0 0 0,0 0 0 0 0,1 0 0 0 0,-1 0 0 0 0,0 0 0 0 0,-13 0 0 0 0,-10 0 0 0 0,-1 0 0 0 0,-3 0 0 0 0,-3 0 0 0 0,-3 0 0 0 0,-2 0 0 0 0,5 0 0 0 0,2 0 0 0 0,4 0 0 0 0,7 0 0 0 0,0 0 0 0 0,2 0 0 0 0,4 0 0 0 0,4 0 0 0 0,-4 0 0 0 0,0 0 0 0 0,2 0 0 0 0,-4 0 0 0 0,-6 0 0 0 0,-6 0 0 0 0,-4 0 0 0 0,-5 0 0 0 0,-8 0 0 0 0,3 0 0 0 0,2 0 0 0 0,7 0 0 0 0,8 0 0 0 0,8 0 0 0 0,6 0 0 0 0,-2 0 0 0 0,0 0 0 0 0,-3 0 0 0 0,-1 0 0 0 0,2 0 0 0 0,-3 0 0 0 0,-11 0 0 0 0,-7 0 0 0 0,1 0 0 0 0,6 0 0 0 0,8 0 0 0 0,6 0 0 0 0,-7 0 0 0 0,0 0 0 0 0,2 0 0 0 0,5 6 0 0 0,3 2 0 0 0,4 0 0 0 0,1-2 0 0 0,3-2 0 0 0,-6-1 0 0 0,-7-2 0 0 0,-3 0 0 0 0,3-1 0 0 0,3 0 0 0 0,3-1 0 0 0,-3 1 0 0 0,-1 0 0 0 0,3-1 0 0 0,2 1 0 0 0,2 0 0 0 0,1 0 0 0 0,2 0 0 0 0,1 0 0 0 0,-6 0 0 0 0,-2 0 0 0 0,0 0 0 0 0,2 0 0 0 0,2 0 0 0 0,1 0 0 0 0,8 6 0 0 0,8 8 0 0 0,8 8 0 0 0,7 6 0 0 0,4 4 0 0 0,3 2 0 0 0,1 3 0 0 0,1-1 0 0 0,-1 1 0 0 0,1 0 0 0 0,-1-1 0 0 0,-1 6 0 0 0,0 2 0 0 0,7-7 0 0 0,1-4 0 0 0,-1-1 0 0 0,-1 0 0 0 0,4 0 0 0 0,1 1 0 0 0,4-5 0 0 0,0-2 0 0 0,3-4 0 0 0,10-7 0 0 0,7-6 0 0 0,4-4 0 0 0,-6-9 0 0 0,-8-10 0 0 0,-2-2 0 0 0,1 1 0 0 0,2 3 0 0 0,3 4 0 0 0,15-3 0 0 0,5 1 0 0 0,7 2 0 0 0,5 2 0 0 0,-1 2 0 0 0,-5 2 0 0 0,0 1 0 0 0,-3 1 0 0 0,-4 0 0 0 0,1 1 0 0 0,-2-1 0 0 0,-2 1 0 0 0,-3-1 0 0 0,-3 0 0 0 0,-2 0 0 0 0,-1 0 0 0 0,-1 0 0 0 0,0 0 0 0 0,-1 0 0 0 0,1 0 0 0 0,0 0 0 0 0,6 0 0 0 0,2 0 0 0 0,0 0 0 0 0,-2 0 0 0 0,-1 0 0 0 0,-2 0 0 0 0,-1 6 0 0 0,-1 2 0 0 0,11 0 0 0 0,4 4 0 0 0,-1 0 0 0 0,3-2 0 0 0,-1 4 0 0 0,2-1 0 0 0,4-3 0 0 0,5-2 0 0 0,2 8 0 0 0,-2 2 0 0 0,-1-1 0 0 0,7-5 0 0 0,-2 2 0 0 0,0-1 0 0 0,-6-3 0 0 0,-7-3 0 0 0,-1-3 0 0 0,-10 4 0 0 0,7 0 0 0 0,0 0 0 0 0,-2-3 0 0 0,2-1 0 0 0,0-2 0 0 0,-4-1 0 0 0,3 0 0 0 0,-1-2 0 0 0,-3 1 0 0 0,-3 0 0 0 0,-2-1 0 0 0,-3 1 0 0 0,0 0 0 0 0,-2 0 0 0 0,12 0 0 0 0,3 0 0 0 0,0 0 0 0 0,-9 6 0 0 0,-5 2 0 0 0,3 0 0 0 0,13-2 0 0 0,3-2 0 0 0,5-1 0 0 0,-2-2 0 0 0,-5 0 0 0 0,-5-1 0 0 0,-5 0 0 0 0,8-1 0 0 0,1 1 0 0 0,-1 0 0 0 0,-4-1 0 0 0,-5 1 0 0 0,-2 0 0 0 0,-2 0 0 0 0,3 0 0 0 0,2 0 0 0 0,0 0 0 0 0,-3 0 0 0 0,-1 0 0 0 0,-1 0 0 0 0,-2 0 0 0 0,12 0 0 0 0,3 0 0 0 0,-1 0 0 0 0,-3 0 0 0 0,-3 0 0 0 0,-4 0 0 0 0,-2 0 0 0 0,-1 0 0 0 0,10 0 0 0 0,10 0 0 0 0,6 0 0 0 0,6 0 0 0 0,8 0 0 0 0,4 0 0 0 0,-1 0 0 0 0,4 0 0 0 0,13 0 0 0 0,7 0 0 0 0,-2 6 0 0 0,-1 2 0 0 0,8 0 0 0 0,8-2 0 0 0,2-2 0 0 0,6-1 0 0 0,5-2 0 0 0,-2 0 0 0 0,-4-1 0 0 0,-6 0 0 0 0,-10-1 0 0 0,-18 1 0 0 0,-12 0 0 0 0,-8 6 0 0 0,-3 2 0 0 0,-1-1 0 0 0,-6 5 0 0 0,-8 0 0 0 0,13-1 0 0 0,6 2 0 0 0,9 0 0 0 0,4-2 0 0 0,22-4 0 0 0,12-2 0 0 0,4-3 0 0 0,-1-1 0 0 0,-3-1 0 0 0,3 0 0 0 0,-2-1 0 0 0,-3 0 0 0 0,-9 7 0 0 0,-11 2 0 0 0,-3-1 0 0 0,-7-1 0 0 0,-10-2 0 0 0,-14 5 0 0 0,-10 0 0 0 0,-2 0 0 0 0,7-3 0 0 0,2-2 0 0 0,1 4 0 0 0,10 1 0 0 0,-2-1 0 0 0,11-2 0 0 0,12-2 0 0 0,6-1 0 0 0,19-14 0 0 0,6-5 0 0 0,1-5 0 0 0,3-6 0 0 0,-1 2 0 0 0,-5 0 0 0 0,-10-3 0 0 0,-12 4 0 0 0,-10 0 0 0 0,-15 4 0 0 0,-7 0 0 0 0,-10 2 0 0 0,-1-1 0 0 0,7-3 0 0 0,6-10 0 0 0,-4 0 0 0 0,-6 6 0 0 0,-6 1 0 0 0,-8 5 0 0 0,-9 0 0 0 0,-1 3 0 0 0,2 5 0 0 0,-7-2 0 0 0,-1 1 0 0 0,-6-2 0 0 0,0 1 0 0 0,-5-4 0 0 0,2 2 0 0 0,3 4 0 0 0,-9 3 0 0 0,-23-2 0 0 0,-29 0 0 0 0,-25 3 0 0 0,-9 1 0 0 0,-3-2 0 0 0,-12-1 0 0 0,-4 1 0 0 0,-5 3 0 0 0,-2 2 0 0 0,-10 2 0 0 0,-4 1 0 0 0,0 1 0 0 0,0 0 0 0 0,2 1 0 0 0,8-1 0 0 0,-9 0 0 0 0,9 1 0 0 0,10-1 0 0 0,14 0 0 0 0,10 0 0 0 0,9-12 0 0 0,10-4 0 0 0,1 1 0 0 0,3 3 0 0 0,3 3 0 0 0,3 3 0 0 0,2 3 0 0 0,2 2 0 0 0,1 1 0 0 0,0 1 0 0 0,-5-1 0 0 0,-3 1 0 0 0,1 0 0 0 0,0-1 0 0 0,-3 0 0 0 0,-7 6 0 0 0,-18 2 0 0 0,-16 0 0 0 0,-4-2 0 0 0,-12-2 0 0 0,-12 5 0 0 0,-5 1 0 0 0,-6-2 0 0 0,1-2 0 0 0,-10-2 0 0 0,-17 4 0 0 0,5 1 0 0 0,9-1 0 0 0,-2-2 0 0 0,5-2 0 0 0,12 5 0 0 0,16 0 0 0 0,8-1 0 0 0,2-2 0 0 0,6 4 0 0 0,-12 0 0 0 0,-1-1 0 0 0,6-3 0 0 0,6-2 0 0 0,2 5 0 0 0,-3 0 0 0 0,3-2 0 0 0,4-1 0 0 0,-1-2 0 0 0,-4-2 0 0 0,1 0 0 0 0,3-2 0 0 0,6 0 0 0 0,3-7 0 0 0,-3-1 0 0 0,0 0 0 0 0,8 2 0 0 0,4 1 0 0 0,2 2 0 0 0,-7 2 0 0 0,4 0 0 0 0,2 1 0 0 0,-1 0 0 0 0,1 7 0 0 0,-8 1 0 0 0,-2 0 0 0 0,0-2 0 0 0,0-1 0 0 0,8-2 0 0 0,-2-2 0 0 0,5 0 0 0 0,7-1 0 0 0,2-1 0 0 0,5 1 0 0 0,-7 0 0 0 0,-6-1 0 0 0,3 1 0 0 0,6 0 0 0 0,0 0 0 0 0,-15 0 0 0 0,-6 0 0 0 0,3 0 0 0 0,3 0 0 0 0,0 0 0 0 0,-10 0 0 0 0,2 0 0 0 0,8 0 0 0 0,4 0 0 0 0,8 0 0 0 0,8 0 0 0 0,-6 0 0 0 0,2 0 0 0 0,3 0 0 0 0,5 0 0 0 0,-2 0 0 0 0,2 0 0 0 0,-3 0 0 0 0,0 0 0 0 0,4 0 0 0 0,3 0 0 0 0,2 0 0 0 0,3-6 0 0 0,2-2 0 0 0,1 0 0 0 0,0 2 0 0 0,-5 2 0 0 0,-3-5 0 0 0,1 0 0 0 0,-5 1 0 0 0,-1 1 0 0 0,3-3 0 0 0,-4 0 0 0 0,1 1 0 0 0,2 3 0 0 0,-3 2 0 0 0,2 1 0 0 0,-5 2 0 0 0,-10 1 0 0 0,-1 0 0 0 0,4 1 0 0 0,6-1 0 0 0,0 1 0 0 0,4-1 0 0 0,3 0 0 0 0,-8 0 0 0 0,-1 0 0 0 0,-3 0 0 0 0,-4 0 0 0 0,3 0 0 0 0,-7 0 0 0 0,2 0 0 0 0,0 0 0 0 0,5 0 0 0 0,6 0 0 0 0,7 0 0 0 0,4 0 0 0 0,-2 0 0 0 0,1 0 0 0 0,0 0 0 0 0,3 0 0 0 0,2 0 0 0 0,1 0 0 0 0,1-12 0 0 0,-11-4 0 0 0,-4 1 0 0 0,-5 3 0 0 0,0 3 0 0 0,-1 4 0 0 0,2 2 0 0 0,0 2 0 0 0,1 1 0 0 0,6 0 0 0 0,3 1 0 0 0,5-1 0 0 0,2 1 0 0 0,3-1 0 0 0,6 7 0 0 0,2 1 0 0 0,-6-1 0 0 0,-3-1 0 0 0,-2-1 0 0 0,0-3 0 0 0,12 0 0 0 0,16-2 0 0 0,23 0 0 0 0,14 0 0 0 0,15 0 0 0 0,13 5 0 0 0,8 9 0 0 0,12 2 0 0 0,5 3 0 0 0,1 6 0 0 0,-2-3 0 0 0,-1 8 0 0 0,-3-1 0 0 0,-2-7 0 0 0,-7-5 0 0 0,-9-7 0 0 0,-2-5 0 0 0,-5-3 0 0 0,2-2 0 0 0,-3-1 0 0 0,3 0 0 0 0,5 0 0 0 0,4 0 0 0 0,10 0 0 0 0,-2 1 0 0 0,1-1 0 0 0,-7 1 0 0 0,-1 0 0 0 0,12 0 0 0 0,0 0 0 0 0,5 6 0 0 0,1 2 0 0 0,0 0 0 0 0,9-2 0 0 0,14 17 0 0 0,7 3 0 0 0,16-1 0 0 0,3-6 0 0 0,-1-6 0 0 0,-5-5 0 0 0,-12-5 0 0 0,-12-1 0 0 0,-5-2 0 0 0,-1-1 0 0 0,-3 0 0 0 0,-6-1 0 0 0,-5 2 0 0 0,14-1 0 0 0,3 1 0 0 0,4 0 0 0 0,-4-1 0 0 0,0 1 0 0 0,2 0 0 0 0,-10 1 0 0 0,-14-1 0 0 0,-7 0 0 0 0,-4 0 0 0 0,-6 0 0 0 0,0 0 0 0 0,-5 0 0 0 0,1 0 0 0 0,4 0 0 0 0,10 0 0 0 0,0 0 0 0 0,0 0 0 0 0,1 0 0 0 0,-6 0 0 0 0,0 0 0 0 0,0 0 0 0 0,-3 0 0 0 0,-7 0 0 0 0,-6 0 0 0 0,-4 0 0 0 0,-4 0 0 0 0,4 0 0 0 0,1 0 0 0 0,-2 0 0 0 0,-1-6 0 0 0,5-2 0 0 0,6 0 0 0 0,7 2 0 0 0,5 2 0 0 0,5 1 0 0 0,1 1 0 0 0,15 2 0 0 0,9 0 0 0 0,14 0 0 0 0,7 0 0 0 0,7 1 0 0 0,2-1 0 0 0,4 0 0 0 0,4 0 0 0 0,-9 0 0 0 0,-12 0 0 0 0,-13 0 0 0 0,-17-6 0 0 0,-5-2 0 0 0,-8 1 0 0 0,-4 1 0 0 0,-7-5 0 0 0,0 1 0 0 0,1 1 0 0 0,4 2 0 0 0,3 3 0 0 0,3 1 0 0 0,-4-4 0 0 0,5-1 0 0 0,-2 0 0 0 0,-8 3 0 0 0,-6 1 0 0 0,-7 1 0 0 0,1-4 0 0 0,11-1 0 0 0,7 0 0 0 0,6 3 0 0 0,8 1 0 0 0,15 1 0 0 0,4 2 0 0 0,-9 1 0 0 0,-7 0 0 0 0,-12 0 0 0 0,1 0 0 0 0,-6 1 0 0 0,-1-1 0 0 0,-6 0 0 0 0,-6 0 0 0 0,-7 0 0 0 0,8 0 0 0 0,8 0 0 0 0,-2 0 0 0 0,2 0 0 0 0,-3 0 0 0 0,6 0 0 0 0,0 0 0 0 0,5 6 0 0 0,-1 2 0 0 0,17 6 0 0 0,6 0 0 0 0,6 4 0 0 0,5-1 0 0 0,9 14 0 0 0,4 3 0 0 0,-6 0 0 0 0,-8 2 0 0 0,-11-7 0 0 0,-13-1 0 0 0,-14-6 0 0 0,-11-6 0 0 0,-9 0 0 0 0,-6-3 0 0 0,-2-4 0 0 0,-1-3 0 0 0,6-2 0 0 0,1-3 0 0 0,-5 5 0 0 0,-2 2 0 0 0,-8 5 0 0 0,-25 0 0 0 0,-44-2 0 0 0,-37-2 0 0 0,-17-4 0 0 0,-5-7 0 0 0,5-5 0 0 0,5 0 0 0 0,20-6 0 0 0,4 0 0 0 0,1 2 0 0 0,7 3 0 0 0,7-3 0 0 0,-5 0 0 0 0,-10 2 0 0 0,0 3 0 0 0,1 2 0 0 0,-1-4 0 0 0,-1-1 0 0 0,-6 1 0 0 0,4 2 0 0 0,2 2 0 0 0,13-4 0 0 0,4-1 0 0 0,5 1 0 0 0,-7 2 0 0 0,0-4 0 0 0,-3 0 0 0 0,2-5 0 0 0,5 1 0 0 0,5 2 0 0 0,-7-3 0 0 0,-2 2 0 0 0,-2 3 0 0 0,2-4 0 0 0,-2 2 0 0 0,3 2 0 0 0,-1-3 0 0 0,-4 1 0 0 0,3 2 0 0 0,5 3 0 0 0,4 3 0 0 0,5 1 0 0 0,4 2 0 0 0,19 1 0 0 0,26 1 0 0 0,29-1 0 0 0,33 1 0 0 0,29-1 0 0 0,9 1 0 0 0,5-1 0 0 0,-5 0 0 0 0,-9 6 0 0 0,-8 2 0 0 0,-15 0 0 0 0,-1-2 0 0 0,-1-2 0 0 0,-2-1 0 0 0,6-2 0 0 0,20 0 0 0 0,16-1 0 0 0,26-1 0 0 0,20 1 0 0 0,5 0 0 0 0,12-1 0 0 0,6 1 0 0 0,-10 0 0 0 0,-17 0 0 0 0,-16 0 0 0 0,-2 0 0 0 0,-12 0 0 0 0,-16 0 0 0 0,-14 0 0 0 0,-5 0 0 0 0,-12 0 0 0 0,-13 0 0 0 0,-12 0 0 0 0,-3 0 0 0 0,-4 0 0 0 0,-3 0 0 0 0,8 0 0 0 0,2 0 0 0 0,4 0 0 0 0,4 0 0 0 0,16-6 0 0 0,0-2 0 0 0,6 1 0 0 0,1 0 0 0 0,-9 3 0 0 0,-4 1 0 0 0,-9 2 0 0 0,-15 6 0 0 0,-9 3 0 0 0,-5 0 0 0 0,-20-1 0 0 0,-43-3 0 0 0,-39-1 0 0 0,-51-1 0 0 0,-23-7 0 0 0,-10-3 0 0 0,-11 0 0 0 0,6-5 0 0 0,12 1 0 0 0,0 1 0 0 0,13 3 0 0 0,17 3 0 0 0,5 2 0 0 0,8 2 0 0 0,5 1 0 0 0,-6-6 0 0 0,-2-1 0 0 0,-2 0 0 0 0,-19 1 0 0 0,-11 2 0 0 0,-6-4 0 0 0,-3-2 0 0 0,6 2 0 0 0,2 2 0 0 0,14-4 0 0 0,9 0 0 0 0,7 1 0 0 0,10 2 0 0 0,15 3 0 0 0,-1 2 0 0 0,1 1 0 0 0,-3 1 0 0 0,2 0 0 0 0,-9 0 0 0 0,-13 1 0 0 0,-6-1 0 0 0,-7 0 0 0 0,-8 1 0 0 0,0-1 0 0 0,-2 0 0 0 0,-3 0 0 0 0,15 0 0 0 0,3 0 0 0 0,4 0 0 0 0,15 0 0 0 0,11 0 0 0 0,14 0 0 0 0,8 0 0 0 0,2 0 0 0 0,-1 0 0 0 0,-1 0 0 0 0,-3 0 0 0 0,-7 0 0 0 0,-4 0 0 0 0,0-6 0 0 0,6-2 0 0 0,4 0 0 0 0,-5 2 0 0 0,4 2 0 0 0,1-5 0 0 0,6 0 0 0 0,8 0 0 0 0,1 3 0 0 0,-4-16 0 0 0,3-4 0 0 0,4 2 0 0 0,4 5 0 0 0,-2 6 0 0 0,1 5 0 0 0,3 5 0 0 0,1 1 0 0 0,-3 2 0 0 0,0 1 0 0 0,2 1 0 0 0,1-1 0 0 0,3-7 0 0 0,-4-1 0 0 0,-2 0 0 0 0,-4 1 0 0 0,-6 1 0 0 0,6-3 0 0 0,-6-2 0 0 0,0 2 0 0 0,-9 2 0 0 0,-5-4 0 0 0,3-1 0 0 0,1 3 0 0 0,-1 1 0 0 0,-7 3 0 0 0,-3-4 0 0 0,5-1 0 0 0,3 1 0 0 0,7 2 0 0 0,8 2 0 0 0,1 2 0 0 0,3 1 0 0 0,4 0 0 0 0,4 2 0 0 0,8-7 0 0 0,17-2 0 0 0,16 1 0 0 0,21 1 0 0 0,18 2 0 0 0,9 1 0 0 0,2 2 0 0 0,5 1 0 0 0,16-1 0 0 0,15 2 0 0 0,-1-1 0 0 0,-10 0 0 0 0,-5 1 0 0 0,9 5 0 0 0,-2 2 0 0 0,-9 0 0 0 0,-3-2 0 0 0,-2 4 0 0 0,1 1 0 0 0,2-2 0 0 0,-5-3 0 0 0,0 5 0 0 0,7 5 0 0 0,22 7 0 0 0,8 17 0 0 0,11 8 0 0 0,17 1 0 0 0,5-1 0 0 0,5-3 0 0 0,2-3 0 0 0,-9-2 0 0 0,-16-9 0 0 0,-14-3 0 0 0,-18-1 0 0 0,-5-4 0 0 0,-10 5 0 0 0,-9 5 0 0 0,-3 1 0 0 0,-5 3 0 0 0,2-1 0 0 0,22 7 0 0 0,29 13 0 0 0,38 22 0 0 0,26 3 0 0 0,3-6 0 0 0,2-9 0 0 0,-15-11 0 0 0,-29-14 0 0 0,-30-15 0 0 0,-25-10 0 0 0,-13-10 0 0 0,-11-4 0 0 0,-37-4 0 0 0,-32-1 0 0 0,-32-5 0 0 0,-23-3 0 0 0,-24-4 0 0 0,-7-7 0 0 0,-2-4 0 0 0,-2 1 0 0 0,7-6 0 0 0,-3 1 0 0 0,4 0 0 0 0,8 6 0 0 0,8 0 0 0 0,7 4 0 0 0,5 0 0 0 0,4 4 0 0 0,-5 3 0 0 0,-2 5 0 0 0,8-2 0 0 0,9 0 0 0 0,2 2 0 0 0,7 2 0 0 0,-8-4 0 0 0,-4 1 0 0 0,-4-6 0 0 0,-2 1 0 0 0,-7 3 0 0 0,-3-4 0 0 0,7 2 0 0 0,3 2 0 0 0,8-2 0 0 0,8 0 0 0 0,8 4 0 0 0,-1 2 0 0 0,2 2 0 0 0,2-9 0 0 0,3-3 0 0 0,2 2 0 0 0,2 3 0 0 0,-6 4 0 0 0,-7 3 0 0 0,-1 3 0 0 0,2 1 0 0 0,2 1 0 0 0,4 1 0 0 0,3-1 0 0 0,2 1 0 0 0,-11 0 0 0 0,-3-1 0 0 0,1 0 0 0 0,-3 0 0 0 0,-4 0 0 0 0,-11 0 0 0 0,-6 0 0 0 0,-1 0 0 0 0,4 0 0 0 0,4 0 0 0 0,-6-6 0 0 0,5-2 0 0 0,1 1 0 0 0,6 1 0 0 0,7 1 0 0 0,7 2 0 0 0,6 2 0 0 0,-2 0 0 0 0,-7 1 0 0 0,0 1 0 0 0,3-1 0 0 0,2 0 0 0 0,4 1 0 0 0,3-1 0 0 0,-5 0 0 0 0,-1 0 0 0 0,2 0 0 0 0,1 0 0 0 0,-4 0 0 0 0,-1 0 0 0 0,3 0 0 0 0,-5 0 0 0 0,-6 0 0 0 0,1 0 0 0 0,3 0 0 0 0,4 0 0 0 0,-2 0 0 0 0,-5 0 0 0 0,0 0 0 0 0,4 0 0 0 0,4 0 0 0 0,3 0 0 0 0,4 0 0 0 0,1 0 0 0 0,2 0 0 0 0,-6 0 0 0 0,-2 0 0 0 0,1 0 0 0 0,2 0 0 0 0,-6 0 0 0 0,1 0 0 0 0,6-6 0 0 0,-6-2 0 0 0,-3 0 0 0 0,-5 2 0 0 0,0 2 0 0 0,-2-5 0 0 0,-4 0 0 0 0,-4 1 0 0 0,3 1 0 0 0,5 3 0 0 0,6 2 0 0 0,6 1 0 0 0,4 1 0 0 0,2 0 0 0 0,8-6 0 0 0,3-1 0 0 0,-12-1 0 0 0,-6 2 0 0 0,-2 2 0 0 0,-4-4 0 0 0,0-2 0 0 0,-10 2 0 0 0,-6 2 0 0 0,2 2 0 0 0,6 1 0 0 0,6 2 0 0 0,1 1 0 0 0,-4 0 0 0 0,3 1 0 0 0,3-1 0 0 0,-2 0 0 0 0,2 1 0 0 0,3-1 0 0 0,4 0 0 0 0,-4 0 0 0 0,1 0 0 0 0,1 0 0 0 0,3 0 0 0 0,2 0 0 0 0,2 0 0 0 0,1 0 0 0 0,0 0 0 0 0,-5 0 0 0 0,-1 0 0 0 0,-1 0 0 0 0,2 0 0 0 0,-4 0 0 0 0,-1 0 0 0 0,2 0 0 0 0,-10 0 0 0 0,-8 0 0 0 0,1 0 0 0 0,5 0 0 0 0,6 0 0 0 0,-7 0 0 0 0,0 6 0 0 0,5 2 0 0 0,4-1 0 0 0,5 0 0 0 0,3-3 0 0 0,9 5 0 0 0,4 0 0 0 0,0 5 0 0 0,-14 0 0 0 0,1 4 0 0 0,1-1 0 0 0,1 8 0 0 0,1 0 0 0 0,1-4 0 0 0,1-6 0 0 0,5 0 0 0 0,3-1 0 0 0,6 2 0 0 0,-6-2 0 0 0,2 3 0 0 0,11-1 0 0 0,14-3 0 0 0,13-5 0 0 0,10-3 0 0 0,8-2 0 0 0,3-2 0 0 0,4-1 0 0 0,-1 5 0 0 0,7 2 0 0 0,2 0 0 0 0,-2-1 0 0 0,-1 4 0 0 0,-3 0 0 0 0,-2-1 0 0 0,-1-2 0 0 0,-1 3 0 0 0,5 1 0 0 0,2-3 0 0 0,-1-1 0 0 0,-7 9 0 0 0,-4 2 0 0 0,0-2 0 0 0,-1-3 0 0 0,1-5 0 0 0,8 3 0 0 0,3 0 0 0 0,0-3 0 0 0,-1-2 0 0 0,-2-3 0 0 0,-1-1 0 0 0,-1-1 0 0 0,-1-1 0 0 0,6 0 0 0 0,1-1 0 0 0,0 7 0 0 0,-2 1 0 0 0,-2 1 0 0 0,-1-2 0 0 0,-1-2 0 0 0,10-1 0 0 0,5-2 0 0 0,-2 0 0 0 0,-3-1 0 0 0,-3 0 0 0 0,-4-1 0 0 0,-2 1 0 0 0,10 0 0 0 0,4-1 0 0 0,-2 1 0 0 0,-4-6 0 0 0,-2-2 0 0 0,-4 1 0 0 0,-2 1 0 0 0,-2-11 0 0 0,-1-1 0 0 0,0 1 0 0 0,-1 4 0 0 0,1 4 0 0 0,0 4 0 0 0,0 3 0 0 0,0 1 0 0 0,-6-5 0 0 0,10-1 0 0 0,5 0 0 0 0,0 2 0 0 0,-1 1 0 0 0,5-5 0 0 0,-1 0 0 0 0,-2 1 0 0 0,10 2 0 0 0,1 2 0 0 0,-3 2 0 0 0,-5 0 0 0 0,-4-4 0 0 0,3-2 0 0 0,10 1 0 0 0,9 1 0 0 0,16-4 0 0 0,7 0 0 0 0,11 1 0 0 0,2 2 0 0 0,-5-3 0 0 0,-7 0 0 0 0,-13 1 0 0 0,-13 3 0 0 0,-6 1 0 0 0,-7 3 0 0 0,-5 1 0 0 0,-6-5 0 0 0,-2-2 0 0 0,-3 1 0 0 0,-1 1 0 0 0,6 2 0 0 0,2-4 0 0 0,0-1 0 0 0,-1 1 0 0 0,-2 2 0 0 0,-1 2 0 0 0,-1 1 0 0 0,-2 2 0 0 0,13 1 0 0 0,3 0 0 0 0,-1 0 0 0 0,-3 1 0 0 0,-3-1 0 0 0,3 0 0 0 0,5 0 0 0 0,-1 1 0 0 0,-1-1 0 0 0,-5 0 0 0 0,2 0 0 0 0,0-12 0 0 0,-2-4 0 0 0,8 0 0 0 0,2 4 0 0 0,-2 3 0 0 0,-5 4 0 0 0,-4 2 0 0 0,-4 2 0 0 0,-2 1 0 0 0,4 0 0 0 0,1 1 0 0 0,-1 0 0 0 0,-2-1 0 0 0,-1 1 0 0 0,-1-1 0 0 0,-2 0 0 0 0,0 0 0 0 0,-1 0 0 0 0,0 0 0 0 0,0 0 0 0 0,0 0 0 0 0,6 0 0 0 0,2 0 0 0 0,0 6 0 0 0,16 2 0 0 0,5 0 0 0 0,-4 4 0 0 0,-4 0 0 0 0,-8-2 0 0 0,-4 4 0 0 0,7-1 0 0 0,-4 3 0 0 0,-5-1 0 0 0,3-2 0 0 0,0-5 0 0 0,3-3 0 0 0,1 4 0 0 0,-3 0 0 0 0,-2-1 0 0 0,-4-3 0 0 0,-8 5 0 0 0,-3 0 0 0 0,-2 5 0 0 0,-4 5 0 0 0,-6 12 0 0 0,-13 0 0 0 0,-12-6 0 0 0,-12-6 0 0 0,-7-7 0 0 0,-6-12 0 0 0,-3-6 0 0 0,-2-2 0 0 0,-5 0 0 0 0,-3 1 0 0 0,2 2 0 0 0,-5 1 0 0 0,1 2 0 0 0,2 0 0 0 0,3 1 0 0 0,3-6 0 0 0,2-1 0 0 0,1-1 0 0 0,2 2 0 0 0,-6 2 0 0 0,-8-4 0 0 0,-1-2 0 0 0,1 2 0 0 0,4 2 0 0 0,3-4 0 0 0,3 0 0 0 0,-5 1 0 0 0,-6 2 0 0 0,0 3 0 0 0,1 2 0 0 0,4-5 0 0 0,3-1 0 0 0,3 0 0 0 0,-3 3 0 0 0,-2 1 0 0 0,1 1 0 0 0,3 2 0 0 0,1 1 0 0 0,-5 0 0 0 0,-12-6 0 0 0,-9-1 0 0 0,-6-1 0 0 0,-2 2 0 0 0,-1 2 0 0 0,-6 2 0 0 0,5 0 0 0 0,3 2 0 0 0,8 0 0 0 0,2 0 0 0 0,1 0 0 0 0,3 0 0 0 0,7 1 0 0 0,6-1 0 0 0,4 0 0 0 0,3 0 0 0 0,2 0 0 0 0,2 0 0 0 0,-7 0 0 0 0,-7 0 0 0 0,-2 0 0 0 0,2 0 0 0 0,3 0 0 0 0,3 0 0 0 0,2 0 0 0 0,-3 0 0 0 0,-1 0 0 0 0,2 0 0 0 0,1 0 0 0 0,2 0 0 0 0,1 0 0 0 0,2 0 0 0 0,-12 0 0 0 0,-9 0 0 0 0,-1 0 0 0 0,3 0 0 0 0,0 0 0 0 0,2 0 0 0 0,5 0 0 0 0,-2 0 0 0 0,2 0 0 0 0,2 0 0 0 0,4 0 0 0 0,3 0 0 0 0,2 0 0 0 0,1 0 0 0 0,-5 0 0 0 0,-1 0 0 0 0,-7-6 0 0 0,0-2 0 0 0,3 0 0 0 0,2 2 0 0 0,-3 2 0 0 0,-6 1 0 0 0,1 2 0 0 0,3 0 0 0 0,3 1 0 0 0,5 0 0 0 0,2 1 0 0 0,2-1 0 0 0,1 0 0 0 0,-4 1 0 0 0,-3-1 0 0 0,1 0 0 0 0,-5 0 0 0 0,0 0 0 0 0,2-6 0 0 0,-10-2 0 0 0,-1 0 0 0 0,3 2 0 0 0,4 2 0 0 0,11-5 0 0 0,5 0 0 0 0,3 0 0 0 0,0 3 0 0 0,0 2 0 0 0,-8 2 0 0 0,-3-11 0 0 0,0-4 0 0 0,0 2 0 0 0,2 3 0 0 0,0 4 0 0 0,2 3 0 0 0,1-4 0 0 0,1 1 0 0 0,0 0 0 0 0,0 2 0 0 0,0-3 0 0 0,0-1 0 0 0,0 1 0 0 0,-1 3 0 0 0,7-4 0 0 0,2-1 0 0 0,-7 3 0 0 0,-3 1 0 0 0,-1 3 0 0 0,-1-4 0 0 0,1-1 0 0 0,0 1 0 0 0,2 2 0 0 0,-13 2 0 0 0,-2 2 0 0 0,0 1 0 0 0,4 1 0 0 0,3 0 0 0 0,3 0 0 0 0,3 1 0 0 0,2-1 0 0 0,-5 0 0 0 0,-2 0 0 0 0,1 1 0 0 0,1-1 0 0 0,2 0 0 0 0,1 0 0 0 0,2 0 0 0 0,0 0 0 0 0,13 0 0 0 0,16 0 0 0 0,15 0 0 0 0,13 0 0 0 0,8 0 0 0 0,5 6 0 0 0,9 2 0 0 0,10 5 0 0 0,1 1 0 0 0,-3 4 0 0 0,-3-1 0 0 0,2-4 0 0 0,-8 3 0 0 0,1-2 0 0 0,-1-4 0 0 0,-1 4 0 0 0,-2-2 0 0 0,-1 4 0 0 0,4-2 0 0 0,14 4 0 0 0,2-2 0 0 0,-1-3 0 0 0,-6-4 0 0 0,-4-4 0 0 0,-5-2 0 0 0,-4-2 0 0 0,-8 5 0 0 0,-3 1 0 0 0,6 0 0 0 0,-3 4 0 0 0,0 1 0 0 0,0-2 0 0 0,2 3 0 0 0,1 6 0 0 0,7 0 0 0 0,2 1 0 0 0,7-1 0 0 0,0-4 0 0 0,-1-6 0 0 0,-4-3 0 0 0,-3 9 0 0 0,-2 2 0 0 0,-2 4 0 0 0,-1-2 0 0 0,-1-3 0 0 0,-1-5 0 0 0,1 1 0 0 0,0 0 0 0 0,0-4 0 0 0,-6 4 0 0 0,-2 0 0 0 0,0-3 0 0 0,3-2 0 0 0,6-3 0 0 0,-7-1 0 0 0,-15-2 0 0 0,-17-1 0 0 0,-13-1 0 0 0,-15 1 0 0 0,-16-1 0 0 0,-17 1 0 0 0,-9 0 0 0 0,0-1 0 0 0,8-5 0 0 0,3-2 0 0 0,-7-5 0 0 0,4-1 0 0 0,-1-10 0 0 0,6-1 0 0 0,1-2 0 0 0,4 3 0 0 0,-6 1 0 0 0,1-3 0 0 0,5 3 0 0 0,6 6 0 0 0,5 0 0 0 0,4 2 0 0 0,3 4 0 0 0,-5-1 0 0 0,0 0 0 0 0,0 2 0 0 0,2 4 0 0 0,1 2 0 0 0,2 2 0 0 0,18 1 0 0 0,26 7 0 0 0,34 9 0 0 0,29 7 0 0 0,21 12 0 0 0,18 19 0 0 0,3 5 0 0 0,0 0 0 0 0,-12-4 0 0 0,-12-6 0 0 0,-9-5 0 0 0,-5-3 0 0 0,-10-9 0 0 0,-9-4 0 0 0,-9-6 0 0 0,-6-7 0 0 0,-3 1 0 0 0,4-3 0 0 0,6-3 0 0 0,2-4 0 0 0,-2 10 0 0 0,-2 3 0 0 0,-4-3 0 0 0,-2-3 0 0 0,4-4 0 0 0,-11 3 0 0 0,-29-1 0 0 0,-27-1 0 0 0,-22-3 0 0 0,-32-3 0 0 0,-16-1 0 0 0,-9-1 0 0 0,0-1 0 0 0,0 0 0 0 0,0-1 0 0 0,-7 1 0 0 0,-3 0 0 0 0,7-19 0 0 0,2-5 0 0 0,1 1 0 0 0,-11 5 0 0 0,1 5 0 0 0,2 5 0 0 0,1 3 0 0 0,9 4 0 0 0,8 1 0 0 0,9 0 0 0 0,12 1 0 0 0,12 0 0 0 0,11 0 0 0 0,8 0 0 0 0,16-1 0 0 0,19-6 0 0 0,28-8 0 0 0,29-1 0 0 0,35-5 0 0 0,27 2 0 0 0,31 3 0 0 0,20 5 0 0 0,7 3 0 0 0,4 4 0 0 0,-4 2 0 0 0,-1-11 0 0 0,-11-4 0 0 0,-15 2 0 0 0,-2 3 0 0 0,-12-4 0 0 0,-18 3 0 0 0,-15-5 0 0 0,0 2 0 0 0,-10 3 0 0 0,-3-2 0 0 0,-3 1 0 0 0,-3 3 0 0 0,2 2 0 0 0,1 4 0 0 0,-3 2 0 0 0,-1 1 0 0 0,-9 1 0 0 0,3 1 0 0 0,1-1 0 0 0,0 1 0 0 0,0-1 0 0 0,5 1 0 0 0,3-1 0 0 0,-2 0 0 0 0,5 0 0 0 0,0 0 0 0 0,16 0 0 0 0,9 0 0 0 0,5 0 0 0 0,12 0 0 0 0,3 0 0 0 0,-2 0 0 0 0,-4 0 0 0 0,1 0 0 0 0,-3 0 0 0 0,-3 0 0 0 0,-16 0 0 0 0,-19 0 0 0 0,-18 0 0 0 0,-13 0 0 0 0,-10 0 0 0 0,-5 0 0 0 0,-9 0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14551 9002 16383 0 0,'54'-6'0'0'0,"84"-14"0"0"0,78-4 0 0 0,39-3 0 0 0,24 2 0 0 0,-12 6 0 0 0,-27 6 0 0 0,-37 6 0 0 0,-46 3 0 0 0,-38 2 0 0 0,-33 3 0 0 0,-26 0 0 0 0,-17 0 0 0 0,-15 6 0 0 0,-7 2 0 0 0,-13-1 0 0 0,-31 5 0 0 0,-31-1 0 0 0,-53 4 0 0 0,-45 12 0 0 0,-69 0 0 0 0,-80 2 0 0 0,-61-4 0 0 0,-41-7 0 0 0,-24-6 0 0 0,0-6 0 0 0,-4-3 0 0 0,-2-4 0 0 0,25 0 0 0 0,34-1 0 0 0,51-1 0 0 0,56 1 0 0 0,55-6 0 0 0,52-1 0 0 0,48 0 0 0 0,35 2 0 0 0,33-5 0 0 0,10 0 0 0 0,24 2 0 0 0,43 3 0 0 0,58 2 0 0 0,44 1 0 0 0,53 2 0 0 0,30 1 0 0 0,44 12 0 0 0,37 10 0 0 0,23 20 0 0 0,28 14 0 0 0,8 10 0 0 0,-8 12 0 0 0,-11 10 0 0 0,-25-4 0 0 0,-14-3 0 0 0,-27-11 0 0 0,-24-10 0 0 0,-24-16 0 0 0,-15-15 0 0 0,-19-13 0 0 0,-5-9 0 0 0,-6-5 0 0 0,-8-10 0 0 0,-4-3 0 0 0,-6-5 0 0 0,-19-1 0 0 0,-4-3 0 0 0,-13 2 0 0 0,-17 4 0 0 0,-20-2 0 0 0,-13 2 0 0 0,-14 3 0 0 0,-54 4 0 0 0,-87 3 0 0 0,-79-10 0 0 0,-73-2 0 0 0,-44 1 0 0 0,-42-15 0 0 0,-39-2 0 0 0,-19-2 0 0 0,-11-6 0 0 0,-13-4 0 0 0,-10 7 0 0 0,17 3 0 0 0,32-5 0 0 0,30 5 0 0 0,35 8 0 0 0,32 8 0 0 0,30 7 0 0 0,19 6 0 0 0,28-2 0 0 0,33-1 0 0 0,32 2 0 0 0,29 2 0 0 0,25 1 0 0 0,17 1 0 0 0,18-4 0 0 0,50-14 0 0 0,46-16 0 0 0,78-31 0 0 0,87-16 0 0 0,94-19 0 0 0,65-3 0 0 0,38 10 0 0 0,18 21 0 0 0,12 11 0 0 0,1 17 0 0 0,-30 15 0 0 0,-39 14 0 0 0,-38 3 0 0 0,-49 5 0 0 0,-50 3 0 0 0,-39 2 0 0 0,-38 3 0 0 0,-29 1 0 0 0,-22 1 0 0 0,-20 0 0 0 0,-16 0 0 0 0,-16-7 0 0 0,-14-1 0 0 0,-11-1 0 0 0,-8 2 0 0 0,3 2 0 0 0,-13 1 0 0 0,-40-4 0 0 0,-79-2 0 0 0,-71-10 0 0 0,-74-3 0 0 0,-70 2 0 0 0,-30 6 0 0 0,-30 4 0 0 0,-37 4 0 0 0,-21 3 0 0 0,-12 3 0 0 0,22 6 0 0 0,32 3 0 0 0,51-1 0 0 0,47 5 0 0 0,58 0 0 0 0,63-2 0 0 0,46-3 0 0 0,32-3 0 0 0,30-8 0 0 0,54-10 0 0 0,87-15 0 0 0,84-14 0 0 0,72 0 0 0 0,67-5 0 0 0,71-7 0 0 0,55 7 0 0 0,44 10 0 0 0,29 6 0 0 0,-10 9 0 0 0,-31 7 0 0 0,-70 6 0 0 0,-68 0 0 0 0,-64 0 0 0 0,-72 2 0 0 0,-63 3 0 0 0,-42 1 0 0 0,-65 2 0 0 0,-96 0 0 0 0,-91 1 0 0 0,-77 1 0 0 0,-45-1 0 0 0,-34 0 0 0 0,-35 1 0 0 0,-29-1 0 0 0,-33 12 0 0 0,-24 4 0 0 0,4-1 0 0 0,27 4 0 0 0,48-3 0 0 0,44 3 0 0 0,57-2 0 0 0,61-4 0 0 0,59-4 0 0 0,42-4 0 0 0,31-2 0 0 0,57-2 0 0 0,78-1 0 0 0,89 5 0 0 0,59 2 0 0 0,29 12 0 0 0,27 2 0 0 0,-9-1 0 0 0,-36-6 0 0 0,-39-4 0 0 0,-46-4 0 0 0,-40-3 0 0 0,-31-2 0 0 0,-40-1 0 0 0,-79 11 0 0 0,-79 4 0 0 0,-72-1 0 0 0,-38-2 0 0 0,-14-4 0 0 0,-24-8 0 0 0,-26-6 0 0 0,-21 0 0 0 0,-28 0 0 0 0,-32-17 0 0 0,-10-4 0 0 0,24 2 0 0 0,40 5 0 0 0,46 7 0 0 0,47 5 0 0 0,39-2 0 0 0,41 0 0 0 0,42 3 0 0 0,34-4 0 0 0,24-1 0 0 0,16 3 0 0 0,3 2 0 0 0,7-3 0 0 0,4 0 0 0 0,-1 1 0 0 0,-1 3 0 0 0,4-4 0 0 0,6-6 0 0 0,12-7 0 0 0,43-5 0 0 0,33 2 0 0 0,53-12 0 0 0,30 0 0 0 0,12 6 0 0 0,-4 10 0 0 0,-17 7 0 0 0,-21 7 0 0 0,-25 4 0 0 0,-30 10 0 0 0,-50 3 0 0 0,-64 0 0 0 0,-55-1 0 0 0,-51-2 0 0 0,-49-2 0 0 0,-37-2 0 0 0,-51-1 0 0 0,-30-1 0 0 0,-20 0 0 0 0,-2-1 0 0 0,35 1 0 0 0,44-1 0 0 0,43 1 0 0 0,47 0 0 0 0,34 0 0 0 0,35 0 0 0 0,23 0 0 0 0,19 0 0 0 0,14-6 0 0 0,9-2 0 0 0,5 0 0 0 0,2 2 0 0 0,0 2 0 0 0,0 1 0 0 0,-1-4 0 0 0,-2-2 0 0 0,0 2 0 0 0,-1 1 0 0 0,0 2 0 0 0,6 13 0 0 0,1 6 0 0 0,1 6 0 0 0,-3 11 0 0 0,-55 61 0 0 0,-37 38 0 0 0,-16 8 0 0 0,-9 12 0 0 0,9-9 0 0 0,22-22 0 0 0,24-25 0 0 0,23-24 0 0 0,10-17 0 0 0,15-12 0 0 0,10-13 0 0 0,10-6 0 0 0,9 0 0 0 0,26 2 0 0 0,22-4 0 0 0,24-5 0 0 0,32-6 0 0 0,31-3 0 0 0,19-11 0 0 0,16-9 0 0 0,6-9 0 0 0,-1-13 0 0 0,-4-6 0 0 0,-4-2 0 0 0,-9 0 0 0 0,-13 1 0 0 0,-2 3 0 0 0,-7 6 0 0 0,1 5 0 0 0,-8-7 0 0 0,0 4 0 0 0,17-5 0 0 0,4 3 0 0 0,-9 8 0 0 0,-8 1 0 0 0,6 6 0 0 0,-6 5 0 0 0,-11-1 0 0 0,-12 2 0 0 0,-10 3 0 0 0,-13 3 0 0 0,-13 3 0 0 0,-11 1 0 0 0,-19 8 0 0 0,-63 32 0 0 0,-55 28 0 0 0,-43 27 0 0 0,-29 9 0 0 0,-11 6 0 0 0,0-4 0 0 0,17-14 0 0 0,23-9 0 0 0,28-20 0 0 0,31-13 0 0 0,23-15 0 0 0,19-1 0 0 0,9-7 0 0 0,9 0 0 0 0,18-6 0 0 0,44-5 0 0 0,62-11 0 0 0,78-31 0 0 0,217-75 0 0 0,129-40 0 0 0,58-24 0 0 0,18-2 0 0 0,-11 9 0 0 0,-48 20 0 0 0,-63 16 0 0 0,-73 18 0 0 0,-90 25 0 0 0,-81 22 0 0 0,-77 20 0 0 0,-55 17 0 0 0,-41 13 0 0 0,-32 13 0 0 0,-47 30 0 0 0,-29 21 0 0 0,-20 8 0 0 0,-18 11 0 0 0,-27 4 0 0 0,-8 2 0 0 0,-3-2 0 0 0,-8-7 0 0 0,6-16 0 0 0,22-11 0 0 0,20-14 0 0 0,17-11 0 0 0,17-3 0 0 0,10-5 0 0 0,39-15 0 0 0,48-14 0 0 0,44-16 0 0 0,46-7 0 0 0,46-16 0 0 0,44-15 0 0 0,53-14 0 0 0,43-10 0 0 0,24-1 0 0 0,42-14 0 0 0,24 6 0 0 0,24 9 0 0 0,19 21 0 0 0,3 22 0 0 0,-31 22 0 0 0,-37 9 0 0 0,-62 8 0 0 0,-72 7 0 0 0,-57 5 0 0 0,-59 2 0 0 0,-49 1 0 0 0,-37 7 0 0 0,-47 14 0 0 0,-57 21 0 0 0,-35 21 0 0 0,-16 6 0 0 0,-6-9 0 0 0,7-15 0 0 0,7-15 0 0 0,16-7 0 0 0,38-8 0 0 0,53-12 0 0 0,76-25 0 0 0,56-15 0 0 0,43-25 0 0 0,30-14 0 0 0,34-13 0 0 0,39 3 0 0 0,28-2 0 0 0,22 7 0 0 0,23 18 0 0 0,-16 7 0 0 0,-10 14 0 0 0,-47 12 0 0 0,-40 13 0 0 0,-52 8 0 0 0,-56 5 0 0 0,-50 4 0 0 0,-36 1 0 0 0,-55 13 0 0 0,-71 21 0 0 0,-57 17 0 0 0,-52 30 0 0 0,-39 12 0 0 0,-27 8 0 0 0,-11 4 0 0 0,-6-3 0 0 0,20-8 0 0 0,38-14 0 0 0,38-15 0 0 0,22-13 0 0 0,25-16 0 0 0,32-8 0 0 0,21-9 0 0 0,14-8 0 0 0,31-19 0 0 0,70-20 0 0 0,73-17 0 0 0,55-20 0 0 0,42-11 0 0 0,6-5 0 0 0,-14 5 0 0 0,-21 9 0 0 0,-34 10 0 0 0,-34 14 0 0 0,-34 14 0 0 0,-95 23 0 0 0,-90 31 0 0 0,-104 29 0 0 0,-86 28 0 0 0,-38 19 0 0 0,-9 15 0 0 0,20 6 0 0 0,42-1 0 0 0,48-8 0 0 0,53-19 0 0 0,47-25 0 0 0,36-19 0 0 0,24-18 0 0 0,69-20 0 0 0,73-26 0 0 0,80-28 0 0 0,77-25 0 0 0,44-8 0 0 0,38-10 0 0 0,23 10 0 0 0,10 11 0 0 0,28 5 0 0 0,18 11 0 0 0,24 13 0 0 0,16 13 0 0 0,-9 10 0 0 0,-20 6 0 0 0,-9 16 0 0 0,-33 12 0 0 0,-21 2 0 0 0,-48 3 0 0 0,-29-4 0 0 0,-38 5 0 0 0,-42-1 0 0 0,-50-6 0 0 0,-45-8 0 0 0,-34-5 0 0 0,-30 1 0 0 0,-58 17 0 0 0,-57 9 0 0 0,-46 17 0 0 0,-26 11 0 0 0,-14 0 0 0 0,-15 14 0 0 0,-3-1 0 0 0,18-8 0 0 0,34-10 0 0 0,33-14 0 0 0,32-10 0 0 0,20-11 0 0 0,16-4 0 0 0,37-5 0 0 0,69-17 0 0 0,57-21 0 0 0,71-18 0 0 0,59-27 0 0 0,26-14 0 0 0,10 1 0 0 0,-5 9 0 0 0,-5 3 0 0 0,-11 8 0 0 0,6 2 0 0 0,1 11 0 0 0,-19 13 0 0 0,-37 7 0 0 0,-24 7 0 0 0,-35 8 0 0 0,-36 6 0 0 0,-36 3 0 0 0,-30 3 0 0 0,-21 1 0 0 0,-51 13 0 0 0,-37 21 0 0 0,-49 11 0 0 0,-28 4 0 0 0,-14 12 0 0 0,3 0 0 0 0,10-3 0 0 0,12-7 0 0 0,17-5 0 0 0,23-6 0 0 0,27-2 0 0 0,74-9 0 0 0,77-10 0 0 0,61-7 0 0 0,60-19 0 0 0,31-14 0 0 0,18-3 0 0 0,-4-16 0 0 0,-8-2 0 0 0,-34 1 0 0 0,-21 6 0 0 0,-37 4 0 0 0,-37 7 0 0 0,-38 7 0 0 0,-31 6 0 0 0,-29 5 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5973 6976 16383 0 0,'43'0'0'0'0,"68"13"0"0"0,75 15 0 0 0,69 12 0 0 0,51 16 0 0 0,27 13 0 0 0,4 3 0 0 0,-20-6 0 0 0,-36-9 0 0 0,-49-13 0 0 0,-55-11 0 0 0,-50-11 0 0 0,-44-10 0 0 0,-32-6 0 0 0,-42-1 0 0 0,-55 8 0 0 0,-54 3 0 0 0,-40-2 0 0 0,-35-4 0 0 0,-35-2 0 0 0,-29-4 0 0 0,-20-2 0 0 0,-13 2 0 0 0,-6 1 0 0 0,10 5 0 0 0,18 1 0 0 0,24 0 0 0 0,28 0 0 0 0,27-1 0 0 0,29-3 0 0 0,33-2 0 0 0,21-2 0 0 0,22-2 0 0 0,33 0 0 0 0,34-2 0 0 0,52 1 0 0 0,49-1 0 0 0,44 1 0 0 0,44 0 0 0 0,30 6 0 0 0,17 10 0 0 0,-2 4 0 0 0,-7 0 0 0 0,-29-1 0 0 0,-25-3 0 0 0,-36-5 0 0 0,-37-4 0 0 0,-33-3 0 0 0,-39-2 0 0 0,-49-9 0 0 0,-50-12 0 0 0,-48-27 0 0 0,-41-16 0 0 0,-28-10 0 0 0,-17-3 0 0 0,-12-5 0 0 0,8 0 0 0 0,27 12 0 0 0,26 12 0 0 0,33 18 0 0 0,28 10 0 0 0,26 11 0 0 0,22 5 0 0 0,28 4 0 0 0,54 3 0 0 0,61 7 0 0 0,67 2 0 0 0,46 1 0 0 0,34-1 0 0 0,15 0 0 0 0,-3-2 0 0 0,-8-4 0 0 0,-27-2 0 0 0,-40-3 0 0 0,-45-1 0 0 0,-42 1 0 0 0,-34 2 0 0 0,-30 2 0 0 0,-40 1 0 0 0,-42 7 0 0 0,-45 14 0 0 0,-37 6 0 0 0,-28-1 0 0 0,-14 3 0 0 0,-6-1 0 0 0,1-4 0 0 0,10 3 0 0 0,19-1 0 0 0,21-6 0 0 0,20-6 0 0 0,26-4 0 0 0,23-4 0 0 0,19-3 0 0 0,14-1 0 0 0,15-1 0 0 0,23 13 0 0 0,47 15 0 0 0,34 9 0 0 0,38 15 0 0 0,27 3 0 0 0,14 1 0 0 0,2-1 0 0 0,-8-7 0 0 0,-16-8 0 0 0,-22-7 0 0 0,-26-9 0 0 0,-27-9 0 0 0,-25 0 0 0 0,-17-2 0 0 0,-14 0 0 0 0,-43 5 0 0 0,-37 6 0 0 0,-48 2 0 0 0,-40 4 0 0 0,-36 0 0 0 0,-9-1 0 0 0,3 4 0 0 0,25-3 0 0 0,26-3 0 0 0,36-6 0 0 0,31-7 0 0 0,47-5 0 0 0,53 3 0 0 0,58-1 0 0 0,43 1 0 0 0,22-1 0 0 0,11-2 0 0 0,-10-3 0 0 0,-24-1 0 0 0,-17-3 0 0 0,-23 0 0 0 0,-35-5 0 0 0,-60-14 0 0 0,-58-11 0 0 0,-44-11 0 0 0,-39-1 0 0 0,-21 2 0 0 0,0 8 0 0 0,12 3 0 0 0,20 6 0 0 0,27 7 0 0 0,27 5 0 0 0,25 6 0 0 0,32 2 0 0 0,49-1 0 0 0,60-1 0 0 0,64-2 0 0 0,48 0 0 0 0,44-13 0 0 0,23-3 0 0 0,6-1 0 0 0,-10 3 0 0 0,-29 5 0 0 0,-43 6 0 0 0,-46 3 0 0 0,-42 4 0 0 0,-34 1 0 0 0,-34 2 0 0 0,-38 0 0 0 0,-37 0 0 0 0,-23-1 0 0 0,-27 1 0 0 0,-12-4 0 0 0,-15-8 0 0 0,5-5 0 0 0,6-4 0 0 0,9-1 0 0 0,16 3 0 0 0,20 1 0 0 0,18 3 0 0 0,16 4 0 0 0,9 4 0 0 0,20 3 0 0 0,18 5 0 0 0,24 6 0 0 0,5 5 0 0 0,3 0 0 0 0,-2 1 0 0 0,-6-2 0 0 0,-4-2 0 0 0,-12-1 0 0 0,-38-1 0 0 0,-47 2 0 0 0,-44 8 0 0 0,-35 8 0 0 0,-32 3 0 0 0,-6 1 0 0 0,12 0 0 0 0,17 0 0 0 0,26-3 0 0 0,31-5 0 0 0,29-4 0 0 0,35-4 0 0 0,44-5 0 0 0,47-4 0 0 0,43-6 0 0 0,45-6 0 0 0,37-3 0 0 0,17-5 0 0 0,2-4 0 0 0,-13-2 0 0 0,-23 3 0 0 0,-33 4 0 0 0,-32 1 0 0 0,-29 3 0 0 0,-25 3 0 0 0,-23 3 0 0 0,-32-5 0 0 0,-42 0 0 0 0,-36-6 0 0 0,-29 0 0 0 0,-22 2 0 0 0,-8-3 0 0 0,4 1 0 0 0,6 3 0 0 0,16 7 0 0 0,22 5 0 0 0,20 1 0 0 0,17 2 0 0 0,16-1 0 0 0,14 4 0 0 0,20 3 0 0 0,31 1 0 0 0,49-2 0 0 0,39-2 0 0 0,27-2 0 0 0,12-2 0 0 0,-1-1 0 0 0,-11-1 0 0 0,-22 0 0 0 0,-28-7 0 0 0,-24-2 0 0 0,-27 0 0 0 0,-42-2 0 0 0,-40 2 0 0 0,-39-5 0 0 0,-31 0 0 0 0,-12 3 0 0 0,-5-1 0 0 0,7 2 0 0 0,13 0 0 0 0,14 1 0 0 0,19 2 0 0 0,19 2 0 0 0,17 3 0 0 0,13 0 0 0 0,15 2 0 0 0,31 0 0 0 0,32 7 0 0 0,32 6 0 0 0,37 0 0 0 0,31 2 0 0 0,14 8 0 0 0,1 0 0 0 0,-18-4 0 0 0,-26-1 0 0 0,-27-5 0 0 0,-25-4 0 0 0,-20-3 0 0 0,-11-3 0 0 0,-15-2 0 0 0,-21-2 0 0 0,-29 1 0 0 0,-37-1 0 0 0,-46 0 0 0 0,-35 1 0 0 0,-24-1 0 0 0,-10 1 0 0 0,0 6 0 0 0,10 3 0 0 0,12 0 0 0 0,24 1 0 0 0,27-1 0 0 0,30-1 0 0 0,32-3 0 0 0,43-2 0 0 0,47-2 0 0 0,49-4 0 0 0,36-1 0 0 0,43-1 0 0 0,25-2 0 0 0,14 0 0 0 0,8 1 0 0 0,-21-2 0 0 0,-25 1 0 0 0,-33 1 0 0 0,-37 2 0 0 0,-31 1 0 0 0,-58-11 0 0 0,-62-8 0 0 0,-54-9 0 0 0,-54-13 0 0 0,-39-10 0 0 0,-31-8 0 0 0,-8 0 0 0 0,-6 7 0 0 0,0 6 0 0 0,17 11 0 0 0,27 12 0 0 0,37 8 0 0 0,39 6 0 0 0,30 6 0 0 0,28 3 0 0 0,35 3 0 0 0,52-3 0 0 0,55 0 0 0 0,58-6 0 0 0,66-9 0 0 0,52-11 0 0 0,36-4 0 0 0,28-3 0 0 0,8-2 0 0 0,-6 6 0 0 0,-27 4 0 0 0,-37 7 0 0 0,-54 5 0 0 0,-50 3 0 0 0,-46 6 0 0 0,-38 3 0 0 0,-51 2 0 0 0,-55-1 0 0 0,-54-1 0 0 0,-58-6 0 0 0,-50-8 0 0 0,-45-1 0 0 0,-27 2 0 0 0,-17 9 0 0 0,-14 11 0 0 0,13 9 0 0 0,8 9 0 0 0,22 7 0 0 0,43-1 0 0 0,37 2 0 0 0,46 0 0 0 0,43-7 0 0 0,34-5 0 0 0,35-7 0 0 0,53-4 0 0 0,60-7 0 0 0,59-7 0 0 0,43-8 0 0 0,49-8 0 0 0,43-4 0 0 0,34-3 0 0 0,15 3 0 0 0,11 6 0 0 0,14 11 0 0 0,5 11 0 0 0,-5 4 0 0 0,-11 9 0 0 0,-24 9 0 0 0,-28 4 0 0 0,-34 0 0 0 0,-34-3 0 0 0,-47 4 0 0 0,-37-3 0 0 0,-40-5 0 0 0,-34-6 0 0 0,-49-12 0 0 0,-41-9 0 0 0,-48-7 0 0 0,-32-4 0 0 0,-35-9 0 0 0,-29-6 0 0 0,-6-1 0 0 0,3-1 0 0 0,19 2 0 0 0,29 7 0 0 0,30 5 0 0 0,28 6 0 0 0,21 6 0 0 0,27-3 0 0 0,49-8 0 0 0,41-21 0 0 0,42-13 0 0 0,43-8 0 0 0,48 1 0 0 0,42 1 0 0 0,27-7 0 0 0,7 6 0 0 0,-13 7 0 0 0,-18 8 0 0 0,-37 10 0 0 0,-38 8 0 0 0,-40 8 0 0 0,-41 9 0 0 0,-33 5 0 0 0,-32 4 0 0 0,-41 4 0 0 0,-43 0 0 0 0,-46-6 0 0 0,-47-2 0 0 0,-33-1 0 0 0,-25-1 0 0 0,-13 1 0 0 0,0-6 0 0 0,10 0 0 0 0,27 3 0 0 0,22 2 0 0 0,32 4 0 0 0,30 2 0 0 0,27 2 0 0 0,42 4 0 0 0,55 8 0 0 0,68 6 0 0 0,65 7 0 0 0,37-2 0 0 0,25 0 0 0 0,14-4 0 0 0,-11-2 0 0 0,-24-4 0 0 0,-40-3 0 0 0,-42-4 0 0 0,-38 1 0 0 0,-31-1 0 0 0,-44 12 0 0 0,-67 7 0 0 0,-70-1 0 0 0,-61 3 0 0 0,-45-4 0 0 0,-36-5 0 0 0,-32-6 0 0 0,-25 2 0 0 0,-17 3 0 0 0,-17 4 0 0 0,-14 6 0 0 0,-3 9 0 0 0,-14 14 0 0 0,5 10 0 0 0,20 7 0 0 0,24-3 0 0 0,48-3 0 0 0,46-9 0 0 0,57-8 0 0 0,56-13 0 0 0,48-8 0 0 0,36-7 0 0 0,36-13 0 0 0,51-11 0 0 0,56-13 0 0 0,59-13 0 0 0,60-10 0 0 0,35-15 0 0 0,28-7 0 0 0,31-5 0 0 0,31 6 0 0 0,-2 4 0 0 0,-19 6 0 0 0,-31 10 0 0 0,-52 12 0 0 0,-48 2 0 0 0,-52 6 0 0 0,-46 8 0 0 0,-70 4 0 0 0,-71 4 0 0 0,-73 3 0 0 0,-69 4 0 0 0,-53-5 0 0 0,-44-1 0 0 0,-33 1 0 0 0,-13 2 0 0 0,-3 2 0 0 0,17 2 0 0 0,31 4 0 0 0,22 5 0 0 0,31 2 0 0 0,46-1 0 0 0,47 8 0 0 0,36 2 0 0 0,46-3 0 0 0,52-4 0 0 0,51-3 0 0 0,53-10 0 0 0,52-5 0 0 0,41-7 0 0 0,37-2 0 0 0,28 2 0 0 0,21 0 0 0 0,-7 2 0 0 0,-29 4 0 0 0,-40 2 0 0 0,-47 3 0 0 0,-43 2 0 0 0,-34 1 0 0 0,-68-10 0 0 0,-80-2 0 0 0,-80-7 0 0 0,-73-3 0 0 0,-57 2 0 0 0,-45-2 0 0 0,-33-4 0 0 0,-7 3 0 0 0,7-6 0 0 0,12 3 0 0 0,34 6 0 0 0,39 6 0 0 0,56 5 0 0 0,48 5 0 0 0,50-1 0 0 0,45 1 0 0 0,39 1 0 0 0,54 1 0 0 0,49 10 0 0 0,54 12 0 0 0,49 4 0 0 0,43 6 0 0 0,24 1 0 0 0,13 1 0 0 0,-2 0 0 0 0,-14-7 0 0 0,-15 0 0 0 0,-31-5 0 0 0,-35-6 0 0 0,-35-4 0 0 0,-34-5 0 0 0,-42-3 0 0 0,-60-6 0 0 0,-76-4 0 0 0,-67-8 0 0 0,-51-2 0 0 0,-34-4 0 0 0,-15-1 0 0 0,6 2 0 0 0,11-1 0 0 0,35 3 0 0 0,39 5 0 0 0,45 4 0 0 0,43 4 0 0 0,56 4 0 0 0,65-2 0 0 0,67 0 0 0 0,64 0 0 0 0,50 2 0 0 0,37 0 0 0 0,10 1 0 0 0,0 1 0 0 0,-10 0 0 0 0,-21 0 0 0 0,-28 0 0 0 0,-32 0 0 0 0,-41 1 0 0 0,-35-1 0 0 0,-30 0 0 0 0,-25-7 0 0 0,-36-5 0 0 0,-57-8 0 0 0,-53-3 0 0 0,-64-5 0 0 0,-49 3 0 0 0,-33 2 0 0 0,-14 5 0 0 0,13 5 0 0 0,17 12 0 0 0,33 6 0 0 0,37 3 0 0 0,42 2 0 0 0,39 0 0 0 0,31-2 0 0 0,26 2 0 0 0,38 1 0 0 0,41 7 0 0 0,53-1 0 0 0,50-3 0 0 0,25-3 0 0 0,23-4 0 0 0,8-4 0 0 0,-17-1 0 0 0,-32-2 0 0 0,-25 0 0 0 0,-32-1 0 0 0,-29 0 0 0 0,-64 11 0 0 0,-73 6 0 0 0,-72 0 0 0 0,-59 5 0 0 0,-49 6 0 0 0,-30 0 0 0 0,-15 3 0 0 0,-7 0 0 0 0,7 5 0 0 0,29 2 0 0 0,40-4 0 0 0,47-5 0 0 0,50-6 0 0 0,43-9 0 0 0,42-1 0 0 0,65-4 0 0 0,47-3 0 0 0,53-2 0 0 0,44-2 0 0 0,40-1 0 0 0,25-1 0 0 0,22 4 0 0 0,15 1 0 0 0,-6 6 0 0 0,-35 2 0 0 0,-36-1 0 0 0,-37-3 0 0 0,-43-2 0 0 0,-51-3 0 0 0,-75-1 0 0 0,-77-2 0 0 0,-68 0 0 0 0,-49 0 0 0 0,-36-1 0 0 0,-23 1 0 0 0,-13-1 0 0 0,1 4 0 0 0,23 2 0 0 0,36-1 0 0 0,45-1 0 0 0,48 3 0 0 0,42 0 0 0 0,29-1 0 0 0,26-1 0 0 0,45 18 0 0 0,57 9 0 0 0,48 6 0 0 0,37 0 0 0 0,45-6 0 0 0,44-2 0 0 0,37-6 0 0 0,23-6 0 0 0,10-11 0 0 0,-11-5 0 0 0,-16-6 0 0 0,-44-3 0 0 0,-49-6 0 0 0,-50-2 0 0 0,-47 4 0 0 0,-38 2 0 0 0,-49 4 0 0 0,-61-1 0 0 0,-68 0 0 0 0,-62 3 0 0 0,-58 4 0 0 0,-34 3 0 0 0,-20 0 0 0 0,-6 4 0 0 0,0 6 0 0 0,24 2 0 0 0,30 1 0 0 0,44-1 0 0 0,45-1 0 0 0,42-3 0 0 0,59 8 0 0 0,72 10 0 0 0,63 9 0 0 0,56 3 0 0 0,58 1 0 0 0,49-4 0 0 0,35-8 0 0 0,17-10 0 0 0,4-7 0 0 0,-9-7 0 0 0,-22-3 0 0 0,-30-4 0 0 0,-43 0 0 0 0,-42-1 0 0 0,-45 0 0 0 0,-37 1 0 0 0,-29 0 0 0 0,-45 1 0 0 0,-59-1 0 0 0,-67 1 0 0 0,-66 0 0 0 0,-52 0 0 0 0,-40-6 0 0 0,-31 0 0 0 0,-15 2 0 0 0,8 2 0 0 0,18 0 0 0 0,35 5 0 0 0,52 1 0 0 0,50 1 0 0 0,47-1 0 0 0,43 2 0 0 0,38 0 0 0 0,38 2 0 0 0,57 11 0 0 0,45 7 0 0 0,45 1 0 0 0,44-2 0 0 0,43-5 0 0 0,28 1 0 0 0,7-4 0 0 0,-3 0 0 0 0,-20-4 0 0 0,-38-4 0 0 0,-38-3 0 0 0,-42-3 0 0 0,-38-2 0 0 0,-72-1 0 0 0,-79-1 0 0 0,-82 0 0 0 0,-63 0 0 0 0,-51-6 0 0 0,-34-2 0 0 0,-15-3 0 0 0,5 1 0 0 0,11-5 0 0 0,27-10 0 0 0,42 1 0 0 0,49 0 0 0 0,43 4 0 0 0,40 7 0 0 0,36 1 0 0 0,23 4 0 0 0,14 3 0 0 0,9-1 0 0 0,2 1 0 0 0,0-2 0 0 0,-4-6 0 0 0,-10-8 0 0 0,-4-3 0 0 0,-3-4 0 0 0,0-4 0 0 0,2 1 0 0 0,1 2 0 0 0,-3-4 0 0 0,4 1 0 0 0,-4 2 0 0 0,-2 4 0 0 0,1 2 0 0 0,-1 3 0 0 0,-4 5 0 0 0,-5 1 0 0 0,-3 2 0 0 0,-6-2 0 0 0,0 3 0 0 0,-7-4 0 0 0,-1 2 0 0 0,6-1 0 0 0,8 4 0 0 0,7 2 0 0 0,5 1 0 0 0,5 1 0 0 0,0 2 0 0 0,0 3 0 0 0,4 4 0 0 0,5 12 0 0 0,12 8 0 0 0,9 7 0 0 0,4 1 0 0 0,3 0 0 0 0,3 1 0 0 0,-2 3 0 0 0,0-2 0 0 0,1-2 0 0 0,-3-3 0 0 0,-3-3 0 0 0,0-1 0 0 0,-1-2 0 0 0,0-4 0 0 0,2-4 0 0 0,4-2 0 0 0,4 5 0 0 0,0 3 0 0 0,0 1 0 0 0,0 2 0 0 0,0-4 0 0 0,-3 0 0 0 0,-1-4 0 0 0,0-4 0 0 0,-2 0 0 0 0,3-2 0 0 0,2-2 0 0 0,2-1 0 0 0,0-2 0 0 0,7-5 0 0 0,19-15 0 0 0,32-21 0 0 0,45-23 0 0 0,49-19 0 0 0,45-22 0 0 0,36-10 0 0 0,35-12 0 0 0,34-2 0 0 0,34 7 0 0 0,15 15 0 0 0,12 7 0 0 0,13 22 0 0 0,7 23 0 0 0,-2 20 0 0 0,-6 23 0 0 0,-17 20 0 0 0,-26 15 0 0 0,-19 6 0 0 0,-14 8 0 0 0,-20 4 0 0 0,-25-2 0 0 0,-38-1 0 0 0,-31 2 0 0 0,-32-2 0 0 0,-36-5 0 0 0,-28-5 0 0 0,-29-7 0 0 0,-25-5 0 0 0,-19-5 0 0 0,-11-5 0 0 0,-11-1 0 0 0,-37 3 0 0 0,-55-1 0 0 0,-61-2 0 0 0,-53-3 0 0 0,-48-1 0 0 0,-39-1 0 0 0,-36 5 0 0 0,-21 2 0 0 0,-9 2 0 0 0,6 7 0 0 0,22 9 0 0 0,30 5 0 0 0,29 2 0 0 0,43 0 0 0 0,47-4 0 0 0,40-6 0 0 0,40-7 0 0 0,30-4 0 0 0,46-3 0 0 0,48-11 0 0 0,65-8 0 0 0,62-9 0 0 0,56-5 0 0 0,51-12 0 0 0,46-4 0 0 0,53-1 0 0 0,37 6 0 0 0,9 9 0 0 0,1 8 0 0 0,0 8 0 0 0,-12 8 0 0 0,-13 4 0 0 0,-31 5 0 0 0,-49 12 0 0 0,-58 2 0 0 0,-59-3 0 0 0,-55-1 0 0 0,-48-4 0 0 0,-40-1 0 0 0,-22-2 0 0 0,-18-4 0 0 0,-23 1 0 0 0,-47-1 0 0 0,-62-2 0 0 0,-46-1 0 0 0,-36-3 0 0 0,-28 0 0 0 0,-27 0 0 0 0,-14-2 0 0 0,1 4 0 0 0,33 2 0 0 0,48-2 0 0 0,53 1 0 0 0,42-2 0 0 0,55-4 0 0 0,57-5 0 0 0,56-18 0 0 0,48-8 0 0 0,31-5 0 0 0,26 0 0 0 0,23 1 0 0 0,4 5 0 0 0,-7 10 0 0 0,-10 7 0 0 0,-26 7 0 0 0,-36 5 0 0 0,-31 2 0 0 0,-29 2 0 0 0,-22 1 0 0 0,-12 3 0 0 0,-15 1 0 0 0,-40-1 0 0 0,-53-8 0 0 0,-54-3 0 0 0,-37-4 0 0 0,-38 0 0 0 0,-23-6 0 0 0,-14 1 0 0 0,2 2 0 0 0,28 4 0 0 0,40 3 0 0 0,42 3 0 0 0,38 2 0 0 0,63 0 0 0 0,64 5 0 0 0,49 5 0 0 0,37 0 0 0 0,25 9 0 0 0,17 5 0 0 0,14 15 0 0 0,8 11 0 0 0,1 7 0 0 0,-7 5 0 0 0,-14-6 0 0 0,-25-5 0 0 0,-23-8 0 0 0,-25-7 0 0 0,-21-7 0 0 0,-19-8 0 0 0,-19-4 0 0 0,-18-1 0 0 0,-49 0 0 0 0,-44-3 0 0 0,-40 4 0 0 0,-19-2 0 0 0,0-2 0 0 0,10-4 0 0 0,16-3 0 0 0,21-2 0 0 0,23-2 0 0 0,55 6 0 0 0,70 8 0 0 0,58 5 0 0 0,47 5 0 0 0,35 3 0 0 0,17 2 0 0 0,12-3 0 0 0,12 3 0 0 0,3 4 0 0 0,-8 2 0 0 0,-17-4 0 0 0,-26-2 0 0 0,-22-2 0 0 0,-33-6 0 0 0,-37-4 0 0 0,-31-4 0 0 0,-21-5 0 0 0,-15-4 0 0 0,-9-3 0 0 0,-6-1 0 0 0,-5-2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3-19T09:16:48.79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13522 9173 16383 0 0,'-4'-13'0'0'0,"-3"-15"0"0"0,-5-19 0 0 0,-1-11 0 0 0,0-3 0 0 0,-2 2 0 0 0,2 5 0 0 0,2 5 0 0 0,1 7 0 0 0,1 8 0 0 0,3 6 0 0 0,2 4 0 0 0,2 3 0 0 0,1-1 0 0 0,1-4 0 0 0,0-4 0 0 0,-3 0 0 0 0,-1-2 0 0 0,1 1 0 0 0,-1 0 0 0 0,2 1 0 0 0,4 19 0 0 0,15 28 0 0 0,11 35 0 0 0,25 38 0 0 0,16 34 0 0 0,23 26 0 0 0,9 18 0 0 0,1 3 0 0 0,4-11 0 0 0,-8-19 0 0 0,-9-17 0 0 0,-10-23 0 0 0,-16-25 0 0 0,-17-22 0 0 0,-15-17 0 0 0,-8-9 0 0 0,-5-8 0 0 0,-6-5 0 0 0,-1-4 0 0 0,1-5 0 0 0,-2 1 0 0 0,-3-19 0 0 0,-2-26 0 0 0,-2-40 0 0 0,-12-31 0 0 0,-14-26 0 0 0,-26-20 0 0 0,-32-15 0 0 0,-29-14 0 0 0,-19 1 0 0 0,-17 5 0 0 0,-4 18 0 0 0,7 21 0 0 0,17 21 0 0 0,21 26 0 0 0,14 23 0 0 0,17 19 0 0 0,17 12 0 0 0,15 9 0 0 0,11 6 0 0 0,8 1 0 0 0,4 0 0 0 0,2 0 0 0 0,5-2 0 0 0,3-4 0 0 0,4 0 0 0 0,2 1 0 0 0,2 1 0 0 0,15 6 0 0 0,28 16 0 0 0,36 36 0 0 0,36 35 0 0 0,35 39 0 0 0,18 40 0 0 0,15 20 0 0 0,-1-1 0 0 0,-7-1 0 0 0,-21-20 0 0 0,-25-27 0 0 0,-32-26 0 0 0,-22-23 0 0 0,-20-22 0 0 0,-17-17 0 0 0,-10-12 0 0 0,-10-6 0 0 0,-28-8 0 0 0,-36-9 0 0 0,-49-18 0 0 0,-42-14 0 0 0,-35-9 0 0 0,-20 0 0 0 0,-1-2 0 0 0,2 3 0 0 0,11-3 0 0 0,16 0 0 0 0,13 5 0 0 0,18 7 0 0 0,20 6 0 0 0,18 8 0 0 0,23 5 0 0 0,20 6 0 0 0,16 4 0 0 0,40 4 0 0 0,51 3 0 0 0,69 7 0 0 0,66 7 0 0 0,55 25 0 0 0,56 15 0 0 0,37 22 0 0 0,21 22 0 0 0,6 14 0 0 0,-5 5 0 0 0,-27 6 0 0 0,-33-7 0 0 0,-42-18 0 0 0,-46-17 0 0 0,-54-20 0 0 0,-43-16 0 0 0,-34-16 0 0 0,-28-13 0 0 0,-18-9 0 0 0,-13-5 0 0 0,-6-3 0 0 0,-3-1 0 0 0,8 0 0 0 0,2-3 0 0 0,2-1 0 0 0,0-1 0 0 0,-1-1 0 0 0,-4-1 0 0 0,-3 0 0 0 0,-3 0 0 0 0,-4-3 0 0 0,-34-16 0 0 0,-52-9 0 0 0,-67-8 0 0 0,-55 3 0 0 0,-47 3 0 0 0,-112 8 0 0 0,-35 9 0 0 0,12 6 0 0 0,52 2 0 0 0,58-3 0 0 0,68-5 0 0 0,66-2 0 0 0,53 3 0 0 0,36 2 0 0 0,28-2 0 0 0,16-4 0 0 0,10-1 0 0 0,3-6 0 0 0,10-7 0 0 0,25-7 0 0 0,16 1 0 0 0,30 5 0 0 0,27 3 0 0 0,27 8 0 0 0,35 12 0 0 0,38 13 0 0 0,28 21 0 0 0,6 10 0 0 0,-4 11 0 0 0,-9 6 0 0 0,-23-1 0 0 0,-34-7 0 0 0,-41-4 0 0 0,-38-7 0 0 0,-33-3 0 0 0,-25-7 0 0 0,-16-4 0 0 0,-17-15 0 0 0,-17-16 0 0 0,-20-18 0 0 0,-36-26 0 0 0,-31-21 0 0 0,-29-14 0 0 0,-15-5 0 0 0,-9 4 0 0 0,9 17 0 0 0,11 18 0 0 0,21 18 0 0 0,21 17 0 0 0,22 14 0 0 0,21 6 0 0 0,15 5 0 0 0,8 3 0 0 0,13 3 0 0 0,39 1 0 0 0,29 1 0 0 0,28-1 0 0 0,21 0 0 0 0,19-3 0 0 0,0-2 0 0 0,-2 0 0 0 0,-7-10 0 0 0,-10-1 0 0 0,-11-3 0 0 0,-19 3 0 0 0,-18 3 0 0 0,-15 4 0 0 0,-14 3 0 0 0,-21 3 0 0 0,-38 1 0 0 0,-31 11 0 0 0,-33 4 0 0 0,-14 3 0 0 0,-21 2 0 0 0,2-3 0 0 0,14-3 0 0 0,18-2 0 0 0,18-1 0 0 0,18-4 0 0 0,15-1 0 0 0,13 0 0 0 0,31 4 0 0 0,42 6 0 0 0,51 4 0 0 0,67 9 0 0 0,52 17 0 0 0,34 10 0 0 0,32 9 0 0 0,21 4 0 0 0,18-3 0 0 0,8 1 0 0 0,4-5 0 0 0,-8-5 0 0 0,-13-9 0 0 0,-13-13 0 0 0,-25-5 0 0 0,-19-8 0 0 0,-13-7 0 0 0,-9-7 0 0 0,-20-3 0 0 0,-20 0 0 0 0,-24-1 0 0 0,-14 0 0 0 0,-3-1 0 0 0,5-1 0 0 0,2-7 0 0 0,7-6 0 0 0,12-7 0 0 0,1-5 0 0 0,1 0 0 0 0,2-14 0 0 0,-13-3 0 0 0,-9-2 0 0 0,-16 4 0 0 0,-9 4 0 0 0,-18 6 0 0 0,-19 7 0 0 0,-17 7 0 0 0,-8 4 0 0 0,-15 3 0 0 0,0 3 0 0 0,-4 2 0 0 0,-2 2 0 0 0,-2 1 0 0 0,-1 0 0 0 0,-3 1 0 0 0,-5 0 0 0 0,-7-1 0 0 0,-7 1 0 0 0,-4-1 0 0 0,-13 0 0 0 0,-40 3 0 0 0,-40 5 0 0 0,-36 1 0 0 0,-37 5 0 0 0,-8 1 0 0 0,-5 0 0 0 0,1-1 0 0 0,5-7 0 0 0,6-15 0 0 0,16-12 0 0 0,3-23 0 0 0,2-21 0 0 0,-7-26 0 0 0,0-15 0 0 0,-7-9 0 0 0,-2-5 0 0 0,1 1 0 0 0,2-7 0 0 0,-6 6 0 0 0,-5 5 0 0 0,-15 3 0 0 0,-17 16 0 0 0,-25 19 0 0 0,-12 21 0 0 0,-2 20 0 0 0,-5 20 0 0 0,-11 16 0 0 0,-17 13 0 0 0,2 16 0 0 0,8 5 0 0 0,9 4 0 0 0,24-2 0 0 0,23-7 0 0 0,32-5 0 0 0,30-7 0 0 0,17-7 0 0 0,21-5 0 0 0,14-3 0 0 0,6-3 0 0 0,-4-1 0 0 0,0 0 0 0 0,-8 0 0 0 0,-3 0 0 0 0,-3 0 0 0 0,-2 0 0 0 0,-3 1 0 0 0,6 0 0 0 0,3 0 0 0 0,8 0 0 0 0,7 0 0 0 0,2 0 0 0 0,10 0 0 0 0,5 0 0 0 0,8 0 0 0 0,6 0 0 0 0,6 0 0 0 0,3 0 0 0 0,-1 0 0 0 0,0 0 0 0 0,1 0 0 0 0,-3 0 0 0 0,0 4 0 0 0,0 0 0 0 0,2 4 0 0 0,-3-1 0 0 0,1 0 0 0 0,4 1 0 0 0,2 0 0 0 0,1-2 0 0 0,4 2 0 0 0,1-1 0 0 0,-1 5 0 0 0,-1 1 0 0 0,-2-3 0 0 0,-4-2 0 0 0,-2 1 0 0 0,2 2 0 0 0,-4 2 0 0 0,-12 3 0 0 0,-12 1 0 0 0,-16 2 0 0 0,-16 4 0 0 0,-24 8 0 0 0,-34 2 0 0 0,-41-4 0 0 0,-29-8 0 0 0,-16 0 0 0 0,-9-4 0 0 0,7-4 0 0 0,4-2 0 0 0,12-3 0 0 0,9-2 0 0 0,2 5 0 0 0,9-1 0 0 0,9-1 0 0 0,17-2 0 0 0,15-3 0 0 0,24-1 0 0 0,17-2 0 0 0,16-1 0 0 0,18 0 0 0 0,12 0 0 0 0,6-1 0 0 0,6 1 0 0 0,5-1 0 0 0,4 1 0 0 0,-7 0 0 0 0,-3 0 0 0 0,1 0 0 0 0,3 0 0 0 0,6 0 0 0 0,7 0 0 0 0,3 0 0 0 0,3-3 0 0 0,3-2 0 0 0,3 1 0 0 0,2 1 0 0 0,25 7 0 0 0,21 13 0 0 0,27 24 0 0 0,27 18 0 0 0,18 16 0 0 0,5 18 0 0 0,9 7 0 0 0,5 7 0 0 0,-10-9 0 0 0,-7-14 0 0 0,-10-12 0 0 0,-13-14 0 0 0,-3-10 0 0 0,-5-8 0 0 0,1-6 0 0 0,1-3 0 0 0,-1-3 0 0 0,4-3 0 0 0,7-5 0 0 0,2-1 0 0 0,12 5 0 0 0,-11-3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tu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3738E3-955E-8714-E12C-6C21377AB1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noProof="0"/>
          </a:p>
        </p:txBody>
      </p:sp>
      <p:pic>
        <p:nvPicPr>
          <p:cNvPr id="6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FA744610-7E69-D138-BC15-75D60B6D97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F14D0DBC-32AC-1E4D-F9A6-8A1F730E1AC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alaotsikko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40BE1A-F50B-36F9-F32A-E9746DE459D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otsikko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6946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tumm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278E1C9-0A08-63FA-A642-6867F049D2A9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4" name="Picture 7" descr="Logo&#10;&#10;Description automatically generated">
            <a:extLst>
              <a:ext uri="{FF2B5EF4-FFF2-40B4-BE49-F238E27FC236}">
                <a16:creationId xmlns:a16="http://schemas.microsoft.com/office/drawing/2014/main" id="{C02CBF2D-310D-3344-E7CB-03A9034658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2790ADF8-38F9-5913-CE7A-11A5127CC172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35515F6-4B76-E29D-5574-99723B97C2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47883" y="1468606"/>
            <a:ext cx="4001491" cy="39207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C25BDB55-6A05-5106-2F48-734790559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2CED521-D653-3154-2C0F-FD368F75B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571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ääsivu vaal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4">
            <a:extLst>
              <a:ext uri="{FF2B5EF4-FFF2-40B4-BE49-F238E27FC236}">
                <a16:creationId xmlns:a16="http://schemas.microsoft.com/office/drawing/2014/main" id="{A657905A-42A9-6D38-39EE-87DA173BEB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9A3A618-9642-01F7-3304-6830B0ED0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97614" y="1317270"/>
            <a:ext cx="4872874" cy="1554046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C8C6BA1D-7D9A-9B54-A6CB-7708C29A59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97612" y="3075537"/>
            <a:ext cx="4872874" cy="1427451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Lisää</a:t>
            </a:r>
            <a:r>
              <a:rPr lang="en-GB" dirty="0"/>
              <a:t> </a:t>
            </a:r>
            <a:r>
              <a:rPr lang="en-GB" dirty="0" err="1"/>
              <a:t>alaotsikko</a:t>
            </a:r>
            <a:r>
              <a:rPr lang="en-GB" dirty="0"/>
              <a:t> </a:t>
            </a:r>
            <a:r>
              <a:rPr lang="en-GB" dirty="0" err="1"/>
              <a:t>napsauttamalla</a:t>
            </a:r>
            <a:endParaRPr lang="en-FI" dirty="0"/>
          </a:p>
        </p:txBody>
      </p:sp>
      <p:pic>
        <p:nvPicPr>
          <p:cNvPr id="20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07F90B9B-5639-0C0E-EEED-989397D34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949" t="10806" r="5812" b="10633"/>
          <a:stretch>
            <a:fillRect/>
          </a:stretch>
        </p:blipFill>
        <p:spPr>
          <a:xfrm>
            <a:off x="0" y="411367"/>
            <a:ext cx="6797614" cy="603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isältösivu G vaale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2909CFD2-D7C7-DEB4-0F2D-EC2380198C24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14" name="Picture 7" descr="Logo&#10;&#10;Description automatically generated">
            <a:extLst>
              <a:ext uri="{FF2B5EF4-FFF2-40B4-BE49-F238E27FC236}">
                <a16:creationId xmlns:a16="http://schemas.microsoft.com/office/drawing/2014/main" id="{8320B82F-0EE9-5B27-9B63-94377B7208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5" name="Rectangle 1">
            <a:extLst>
              <a:ext uri="{FF2B5EF4-FFF2-40B4-BE49-F238E27FC236}">
                <a16:creationId xmlns:a16="http://schemas.microsoft.com/office/drawing/2014/main" id="{C25ECB88-280B-859E-B306-DCD2BFA092C4}"/>
              </a:ext>
            </a:extLst>
          </p:cNvPr>
          <p:cNvSpPr/>
          <p:nvPr userDrawn="1"/>
        </p:nvSpPr>
        <p:spPr>
          <a:xfrm>
            <a:off x="7970808" y="0"/>
            <a:ext cx="4233280" cy="6858000"/>
          </a:xfrm>
          <a:prstGeom prst="rect">
            <a:avLst/>
          </a:prstGeom>
          <a:solidFill>
            <a:srgbClr val="CC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EEE3F0B-5656-9461-AAB3-A64B982A8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6336493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33DD4C9-DE4B-DFAE-CE0E-F3B217C38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6336493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pic>
        <p:nvPicPr>
          <p:cNvPr id="3" name="Picture 5" descr="A cartoon of a circle with people and buildings&#10;&#10;AI-generated content may be incorrect.">
            <a:extLst>
              <a:ext uri="{FF2B5EF4-FFF2-40B4-BE49-F238E27FC236}">
                <a16:creationId xmlns:a16="http://schemas.microsoft.com/office/drawing/2014/main" id="{642BCBB4-1CFF-FDDE-1879-33333A69DB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949" t="10806" r="5812" b="10633"/>
          <a:stretch>
            <a:fillRect/>
          </a:stretch>
        </p:blipFill>
        <p:spPr>
          <a:xfrm>
            <a:off x="8087650" y="1414970"/>
            <a:ext cx="4104350" cy="364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2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6D617D1E-CE2B-F1F5-1E59-69ACE65B4D61}"/>
              </a:ext>
            </a:extLst>
          </p:cNvPr>
          <p:cNvSpPr/>
          <p:nvPr userDrawn="1"/>
        </p:nvSpPr>
        <p:spPr>
          <a:xfrm>
            <a:off x="0" y="6167887"/>
            <a:ext cx="12309894" cy="690113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7" name="Picture 7" descr="Logo&#10;&#10;Description automatically generated">
            <a:extLst>
              <a:ext uri="{FF2B5EF4-FFF2-40B4-BE49-F238E27FC236}">
                <a16:creationId xmlns:a16="http://schemas.microsoft.com/office/drawing/2014/main" id="{3F75B408-B770-DC3E-5730-DA9BAAF577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D167FC-2536-0F39-598F-116B5512A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377" y="477031"/>
            <a:ext cx="11253547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352D882-BF30-64FF-CFAF-51C3362398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8377" y="2112344"/>
            <a:ext cx="11253547" cy="3555211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579052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isältösiv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2DE79D-250E-2170-891A-4D6BC1B546DC}"/>
              </a:ext>
            </a:extLst>
          </p:cNvPr>
          <p:cNvSpPr/>
          <p:nvPr userDrawn="1"/>
        </p:nvSpPr>
        <p:spPr>
          <a:xfrm>
            <a:off x="0" y="0"/>
            <a:ext cx="1029810" cy="6858000"/>
          </a:xfrm>
          <a:prstGeom prst="rect">
            <a:avLst/>
          </a:prstGeom>
          <a:solidFill>
            <a:srgbClr val="2E31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2E3192"/>
              </a:solidFill>
            </a:endParaRP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B390DB11-1AC6-20CC-2CE6-8AA794F820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230" y="5843134"/>
            <a:ext cx="895350" cy="87726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A7FD93A-FDDF-2D6B-8895-4B23FB6A0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643" y="477031"/>
            <a:ext cx="10515600" cy="1325563"/>
          </a:xfrm>
        </p:spPr>
        <p:txBody>
          <a:bodyPr/>
          <a:lstStyle>
            <a:lvl1pPr>
              <a:defRPr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99304CD8-720E-A414-EB0F-AAF74122E1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9643" y="2112344"/>
            <a:ext cx="10515600" cy="4351338"/>
          </a:xfrm>
        </p:spPr>
        <p:txBody>
          <a:bodyPr/>
          <a:lstStyle>
            <a:lvl1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04047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Ryhmä 10">
            <a:extLst>
              <a:ext uri="{FF2B5EF4-FFF2-40B4-BE49-F238E27FC236}">
                <a16:creationId xmlns:a16="http://schemas.microsoft.com/office/drawing/2014/main" id="{D008A261-7856-B8DD-17F7-02FC73886F52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4">
              <a:extLst>
                <a:ext uri="{FF2B5EF4-FFF2-40B4-BE49-F238E27FC236}">
                  <a16:creationId xmlns:a16="http://schemas.microsoft.com/office/drawing/2014/main" id="{416E4F61-63B3-3B88-2757-447216861936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CCE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pic>
          <p:nvPicPr>
            <p:cNvPr id="10" name="Picture 5" descr="A cartoon of kids playing with a ball&#10;&#10;AI-generated content may be incorrect.">
              <a:extLst>
                <a:ext uri="{FF2B5EF4-FFF2-40B4-BE49-F238E27FC236}">
                  <a16:creationId xmlns:a16="http://schemas.microsoft.com/office/drawing/2014/main" id="{67A1759E-40BB-4FCC-6D1A-19DF8F84B3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0" y="1568928"/>
              <a:ext cx="9402792" cy="5289071"/>
            </a:xfrm>
            <a:prstGeom prst="rect">
              <a:avLst/>
            </a:prstGeom>
          </p:spPr>
        </p:pic>
      </p:grpSp>
      <p:sp>
        <p:nvSpPr>
          <p:cNvPr id="15" name="Otsikko 14">
            <a:extLst>
              <a:ext uri="{FF2B5EF4-FFF2-40B4-BE49-F238E27FC236}">
                <a16:creationId xmlns:a16="http://schemas.microsoft.com/office/drawing/2014/main" id="{B5CED66B-937F-68F8-8723-2EDA986B2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9902"/>
            <a:ext cx="10515600" cy="828046"/>
          </a:xfrm>
        </p:spPr>
        <p:txBody>
          <a:bodyPr>
            <a:normAutofit/>
          </a:bodyPr>
          <a:lstStyle>
            <a:lvl1pPr algn="ctr">
              <a:defRPr sz="3600">
                <a:solidFill>
                  <a:srgbClr val="2E3192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9854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21.4.2026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86" r:id="rId17"/>
    <p:sldLayoutId id="214748366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evaka.kauniainen.fi/login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png"/><Relationship Id="rId5" Type="http://schemas.openxmlformats.org/officeDocument/2006/relationships/customXml" Target="../ink/ink3.xml"/><Relationship Id="rId10" Type="http://schemas.openxmlformats.org/officeDocument/2006/relationships/image" Target="../media/image12.png"/><Relationship Id="rId4" Type="http://schemas.openxmlformats.org/officeDocument/2006/relationships/image" Target="../media/image90.png"/><Relationship Id="rId9" Type="http://schemas.openxmlformats.org/officeDocument/2006/relationships/customXml" Target="../ink/ink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customXml" Target="../ink/ink11.xml"/><Relationship Id="rId1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12" Type="http://schemas.openxmlformats.org/officeDocument/2006/relationships/image" Target="../media/image18.png"/><Relationship Id="rId17" Type="http://schemas.openxmlformats.org/officeDocument/2006/relationships/customXml" Target="../ink/ink13.xml"/><Relationship Id="rId2" Type="http://schemas.openxmlformats.org/officeDocument/2006/relationships/customXml" Target="../ink/ink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6.xml"/><Relationship Id="rId6" Type="http://schemas.openxmlformats.org/officeDocument/2006/relationships/customXml" Target="../ink/ink8.xml"/><Relationship Id="rId11" Type="http://schemas.openxmlformats.org/officeDocument/2006/relationships/customXml" Target="../ink/ink10.xml"/><Relationship Id="rId5" Type="http://schemas.openxmlformats.org/officeDocument/2006/relationships/image" Target="../media/image14.png"/><Relationship Id="rId15" Type="http://schemas.openxmlformats.org/officeDocument/2006/relationships/customXml" Target="../ink/ink12.xml"/><Relationship Id="rId10" Type="http://schemas.openxmlformats.org/officeDocument/2006/relationships/image" Target="../media/image17.png"/><Relationship Id="rId4" Type="http://schemas.openxmlformats.org/officeDocument/2006/relationships/customXml" Target="../ink/ink7.xml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6.xml"/><Relationship Id="rId7" Type="http://schemas.openxmlformats.org/officeDocument/2006/relationships/image" Target="../media/image150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16.xml"/><Relationship Id="rId6" Type="http://schemas.openxmlformats.org/officeDocument/2006/relationships/customXml" Target="../ink/ink15.xml"/><Relationship Id="rId5" Type="http://schemas.openxmlformats.org/officeDocument/2006/relationships/image" Target="../media/image140.png"/><Relationship Id="rId10" Type="http://schemas.openxmlformats.org/officeDocument/2006/relationships/image" Target="../media/image22.png"/><Relationship Id="rId9" Type="http://schemas.openxmlformats.org/officeDocument/2006/relationships/image" Target="../media/image16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15F2F663-2ED7-9636-1D48-66E25A38C4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8407" y="2644201"/>
            <a:ext cx="5227598" cy="1554046"/>
          </a:xfrm>
        </p:spPr>
        <p:txBody>
          <a:bodyPr>
            <a:normAutofit fontScale="90000"/>
          </a:bodyPr>
          <a:lstStyle/>
          <a:p>
            <a:br>
              <a:rPr lang="fi-FI" dirty="0"/>
            </a:br>
            <a:br>
              <a:rPr lang="fi-FI" dirty="0"/>
            </a:br>
            <a:br>
              <a:rPr lang="fi-FI" sz="4900" dirty="0">
                <a:latin typeface="Calibri"/>
                <a:ea typeface="Calibri"/>
                <a:cs typeface="Calibri"/>
              </a:rPr>
            </a:br>
            <a:r>
              <a:rPr lang="fi-FI" sz="4900">
                <a:latin typeface="Calibri"/>
                <a:ea typeface="Calibri"/>
                <a:cs typeface="Calibri"/>
              </a:rPr>
              <a:t>Hakeminen varhaiskasvatukseen eVakassa</a:t>
            </a:r>
            <a:br>
              <a:rPr lang="fi-FI" dirty="0"/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50787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4D843-EC67-45AD-1FDE-C50256579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7FE09CA3-DCF7-E176-0339-0E0742FAD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/>
          <a:lstStyle/>
          <a:p>
            <a:r>
              <a:rPr lang="en-US" sz="3400" b="1" dirty="0">
                <a:latin typeface="Calibri"/>
                <a:ea typeface="Calibri"/>
                <a:cs typeface="Calibri"/>
              </a:rPr>
              <a:t>7. 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dirty="0">
                <a:latin typeface="Calibri"/>
                <a:ea typeface="Calibri"/>
                <a:cs typeface="Calibri"/>
              </a:rPr>
              <a:t> ja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sivun</a:t>
            </a:r>
            <a:r>
              <a:rPr lang="en-US" sz="3400" dirty="0">
                <a:latin typeface="Calibri"/>
                <a:ea typeface="Calibri"/>
                <a:cs typeface="Calibri"/>
              </a:rPr>
              <a:t> </a:t>
            </a:r>
            <a:r>
              <a:rPr lang="en-US" sz="3400" dirty="0" err="1">
                <a:latin typeface="Calibri"/>
                <a:ea typeface="Calibri"/>
                <a:cs typeface="Calibri"/>
              </a:rPr>
              <a:t>alalaidassa</a:t>
            </a:r>
            <a:r>
              <a:rPr lang="en-US" sz="3400" dirty="0">
                <a:latin typeface="Calibri"/>
                <a:ea typeface="Calibri"/>
                <a:cs typeface="Calibri"/>
              </a:rPr>
              <a:t> </a:t>
            </a:r>
            <a:r>
              <a:rPr lang="en-US" sz="3400" b="1" dirty="0">
                <a:latin typeface="Calibri"/>
                <a:ea typeface="Calibri"/>
                <a:cs typeface="Calibri"/>
              </a:rPr>
              <a:t>Olen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tarkistanut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tiedot</a:t>
            </a:r>
            <a:r>
              <a:rPr lang="en-US" sz="3400" b="1" dirty="0">
                <a:latin typeface="Calibri"/>
                <a:ea typeface="Calibri"/>
                <a:cs typeface="Calibri"/>
              </a:rPr>
              <a:t> </a:t>
            </a:r>
            <a:r>
              <a:rPr lang="en-US" sz="3400" b="1" dirty="0" err="1">
                <a:latin typeface="Calibri"/>
                <a:ea typeface="Calibri"/>
                <a:cs typeface="Calibri"/>
              </a:rPr>
              <a:t>oikeiksi</a:t>
            </a:r>
            <a:endParaRPr lang="en-US" sz="34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78E237-303F-F726-9D94-EDF1BF70E4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16" t="2616" r="205" b="1163"/>
          <a:stretch>
            <a:fillRect/>
          </a:stretch>
        </p:blipFill>
        <p:spPr>
          <a:xfrm>
            <a:off x="994834" y="1834947"/>
            <a:ext cx="10223506" cy="3505506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932673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17A58-56D8-2720-325E-BE2D87D3D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3CBADC-D2AA-AB06-C259-605E01B62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9" t="3478" r="309" b="1159"/>
          <a:stretch>
            <a:fillRect/>
          </a:stretch>
        </p:blipFill>
        <p:spPr>
          <a:xfrm>
            <a:off x="973667" y="1866696"/>
            <a:ext cx="10223508" cy="348431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88D857BF-84EF-BAD3-8894-4364E9A57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8.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7380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B304F-C165-6414-09C5-A54E06DCB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9667F4B-6024-B27A-0498-DCC809D53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27781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dirty="0">
                <a:latin typeface="Calibri"/>
                <a:ea typeface="Calibri"/>
                <a:cs typeface="Calibri"/>
              </a:rPr>
              <a:t>Voit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tarkastella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 ja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tilaa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eVakassa</a:t>
            </a:r>
            <a:r>
              <a:rPr lang="en-US" sz="3000" dirty="0">
                <a:latin typeface="Calibri"/>
                <a:ea typeface="Calibri"/>
                <a:cs typeface="Calibri"/>
              </a:rPr>
              <a:t>.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Halutessasi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voit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tehdä</a:t>
            </a:r>
            <a:r>
              <a:rPr lang="en-US" sz="3000" dirty="0">
                <a:latin typeface="Calibri"/>
                <a:ea typeface="Calibri"/>
                <a:cs typeface="Calibri"/>
              </a:rPr>
              <a:t> 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muutoksia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niin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kauan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kuin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hakemusta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ei</a:t>
            </a:r>
            <a:r>
              <a:rPr lang="en-US" sz="3000" dirty="0">
                <a:latin typeface="Calibri"/>
                <a:ea typeface="Calibri"/>
                <a:cs typeface="Calibri"/>
              </a:rPr>
              <a:t> olla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otettu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käsittelyyn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6E8165-2EE2-15D5-C72C-7119EAA86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081" y="1459458"/>
            <a:ext cx="8380906" cy="4394697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828619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B964F-9709-FE62-ADB2-03DF4A748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C9D58F7-A666-7628-DD5C-E7AF7234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23" y="87116"/>
            <a:ext cx="11393916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 dirty="0">
                <a:latin typeface="Calibri"/>
                <a:ea typeface="Calibri"/>
                <a:cs typeface="Calibri"/>
              </a:rPr>
              <a:t>1. </a:t>
            </a:r>
            <a:r>
              <a:rPr lang="en-US" sz="3000" dirty="0">
                <a:latin typeface="Calibri"/>
                <a:ea typeface="Calibri"/>
                <a:cs typeface="Calibri"/>
              </a:rPr>
              <a:t>Kun hakemus on käsitelty, se tulee huoltajan vahvistettavaksi. Voit siirtyä </a:t>
            </a:r>
            <a:r>
              <a:rPr lang="en-US" sz="3000" b="1" dirty="0">
                <a:latin typeface="Calibri"/>
                <a:ea typeface="Calibri"/>
                <a:cs typeface="Calibri"/>
              </a:rPr>
              <a:t>hyväksymään tai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hylkäämään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hakemuksen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napauttamalla</a:t>
            </a:r>
            <a:r>
              <a:rPr lang="en-US" sz="30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Valikko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-&gt;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Päätökset</a:t>
            </a:r>
            <a:endParaRPr lang="en-US" sz="30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B29D7AC-B9A3-11D7-06D1-0A434044AA7A}"/>
              </a:ext>
            </a:extLst>
          </p:cNvPr>
          <p:cNvGrpSpPr/>
          <p:nvPr/>
        </p:nvGrpSpPr>
        <p:grpSpPr>
          <a:xfrm>
            <a:off x="1906365" y="1489787"/>
            <a:ext cx="8377563" cy="4530154"/>
            <a:chOff x="1820333" y="1317723"/>
            <a:chExt cx="8561917" cy="467763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97C7786-D738-686D-CE2E-A12BD13BA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20333" y="1317723"/>
              <a:ext cx="8561917" cy="4677637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52761637-AD4F-8A6A-3672-107C8160A6DC}"/>
                </a:ext>
              </a:extLst>
            </p:cNvPr>
            <p:cNvSpPr/>
            <p:nvPr/>
          </p:nvSpPr>
          <p:spPr>
            <a:xfrm>
              <a:off x="1905000" y="1365250"/>
              <a:ext cx="825500" cy="412750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537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099D8-F4BF-D686-3806-051CC76E7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0B541DF-B7A6-411B-EE46-63627615E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3598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Siirry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vastaamaan</a:t>
            </a:r>
            <a:endParaRPr lang="en-US" sz="2800" b="1" dirty="0"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8C960F-C231-3561-630A-DAF7432E6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01" y="1547640"/>
            <a:ext cx="10521198" cy="3764424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412307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CFB96-CD58-07C5-A57F-54848049B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21F1BEC9-BC39-952F-A7C1-DBBFAB47B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112819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000" b="1" dirty="0">
                <a:latin typeface="Calibri"/>
                <a:ea typeface="Calibri"/>
                <a:cs typeface="Calibri"/>
              </a:rPr>
              <a:t>3.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Päätöksessä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ilmoitettu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paikka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/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ilmoitetut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paikat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tulee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joko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hyväksyä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tai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hylätä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välittömästi</a:t>
            </a:r>
            <a:r>
              <a:rPr lang="en-US" sz="3000" dirty="0">
                <a:latin typeface="Calibri"/>
                <a:ea typeface="Calibri"/>
                <a:cs typeface="Calibri"/>
              </a:rPr>
              <a:t>,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viimeistään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kahden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viikon</a:t>
            </a:r>
            <a:r>
              <a:rPr lang="en-US" sz="3000" b="1" dirty="0">
                <a:latin typeface="Calibri"/>
                <a:ea typeface="Calibri"/>
                <a:cs typeface="Calibri"/>
              </a:rPr>
              <a:t> </a:t>
            </a:r>
            <a:r>
              <a:rPr lang="en-US" sz="3000" b="1" dirty="0" err="1">
                <a:latin typeface="Calibri"/>
                <a:ea typeface="Calibri"/>
                <a:cs typeface="Calibri"/>
              </a:rPr>
              <a:t>kuluessa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päätöksen</a:t>
            </a:r>
            <a:r>
              <a:rPr lang="en-US" sz="3000" dirty="0">
                <a:latin typeface="Calibri"/>
                <a:ea typeface="Calibri"/>
                <a:cs typeface="Calibri"/>
              </a:rPr>
              <a:t> </a:t>
            </a:r>
            <a:r>
              <a:rPr lang="en-US" sz="3000" dirty="0" err="1">
                <a:latin typeface="Calibri"/>
                <a:ea typeface="Calibri"/>
                <a:cs typeface="Calibri"/>
              </a:rPr>
              <a:t>saapumisesta</a:t>
            </a:r>
            <a:r>
              <a:rPr lang="en-US" sz="3000" dirty="0">
                <a:latin typeface="Calibri"/>
                <a:ea typeface="Calibri"/>
                <a:cs typeface="Calibri"/>
              </a:rPr>
              <a:t>.</a:t>
            </a:r>
            <a:endParaRPr lang="en-US" sz="3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963D58-D75E-CE76-F3F5-6753537CD2BC}"/>
              </a:ext>
            </a:extLst>
          </p:cNvPr>
          <p:cNvGrpSpPr/>
          <p:nvPr/>
        </p:nvGrpSpPr>
        <p:grpSpPr>
          <a:xfrm>
            <a:off x="2416218" y="1574526"/>
            <a:ext cx="7370151" cy="4321074"/>
            <a:chOff x="2305605" y="1439333"/>
            <a:chExt cx="7591376" cy="4603751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44E964CD-0270-4F0C-E597-36A54280E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05605" y="1439333"/>
              <a:ext cx="7591376" cy="4603751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1FDFCD-6D94-8D9F-0A2D-6C8BE270142F}"/>
                </a:ext>
              </a:extLst>
            </p:cNvPr>
            <p:cNvSpPr/>
            <p:nvPr/>
          </p:nvSpPr>
          <p:spPr>
            <a:xfrm>
              <a:off x="2307165" y="4886325"/>
              <a:ext cx="2883959" cy="647700"/>
            </a:xfrm>
            <a:prstGeom prst="rect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5404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0241E-D9D6-AE9D-779D-2080E8EE1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444BE85-B49E-1992-700A-759CF9C1DC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2105" y="1238249"/>
            <a:ext cx="7707793" cy="4709584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121572A9-0EF6-5ABF-9C3B-B49B9E21F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0084"/>
            <a:ext cx="1125354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4. 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Lähetä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vastaus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päätökseen</a:t>
            </a:r>
            <a:endParaRPr lang="en-US" sz="3200" b="1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9971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C573B1-ECD7-1D3E-A5C1-CDE8774E5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0297"/>
            <a:ext cx="10515600" cy="82804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i-FI" sz="3100">
                <a:latin typeface="Calibri"/>
                <a:ea typeface="Calibri"/>
                <a:cs typeface="Calibri"/>
              </a:rPr>
              <a:t>Lisätietoja ja tukea saat tarvittaessa osoitteesta:</a:t>
            </a:r>
            <a:endParaRPr lang="en-US" sz="3100">
              <a:latin typeface="Calibri"/>
              <a:ea typeface="Calibri"/>
              <a:cs typeface="Calibri"/>
            </a:endParaRPr>
          </a:p>
          <a:p>
            <a:r>
              <a:rPr lang="fi-FI" sz="3100">
                <a:latin typeface="Calibri"/>
                <a:ea typeface="Calibri"/>
                <a:cs typeface="Calibri"/>
              </a:rPr>
              <a:t>palveluohjaus@kauniainen.fi</a:t>
            </a:r>
          </a:p>
        </p:txBody>
      </p:sp>
    </p:spTree>
    <p:extLst>
      <p:ext uri="{BB962C8B-B14F-4D97-AF65-F5344CB8AC3E}">
        <p14:creationId xmlns:p14="http://schemas.microsoft.com/office/powerpoint/2010/main" val="599015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38A81D-9E21-30AE-A291-ED1E9B314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8264" y="409075"/>
            <a:ext cx="6336493" cy="604740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Ohje siihen, kuinka hakea uutta varhaiskasvatuspaikkaa eVakan </a:t>
            </a: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selainnäkymässä. </a:t>
            </a:r>
            <a:r>
              <a:rPr lang="fi-FI" sz="240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(Ohje on tehty perustuen eVakan näkymään, jos perheessä ei ole ennestään toista lasta varhaiskasvatuksessa tai esiopetuksessa.)</a:t>
            </a:r>
            <a:endParaRPr lang="fi-FI" sz="2400">
              <a:solidFill>
                <a:srgbClr val="2E3192"/>
              </a:solidFill>
              <a:ea typeface="Calibri" panose="020F0502020204030204" pitchFamily="34" charset="0"/>
              <a:cs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Varhaiskasvatushakemuksella haetaan kunnallista varhaiskasvatuspaikkaa päiväkotiin, perhepäivähoitoon tai ryhmäperhepäiväkotiin. </a:t>
            </a:r>
            <a:endParaRPr lang="fi-FI">
              <a:solidFill>
                <a:srgbClr val="2E3192"/>
              </a:solidFill>
              <a:ea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Samalla hakemuksella voi hakea myös varhaiskasvatuksen palveluseteliä, valitsemalla Hakutoiveet-kohtaan palveluseteliyksikkö, johon halutaan hakea.</a:t>
            </a:r>
            <a:endParaRPr lang="fi-FI">
              <a:solidFill>
                <a:srgbClr val="2E3192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22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84935-2805-C484-C042-F269AAB10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DC698262-2B6D-7956-2D5C-33821328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C920226-7C63-CB91-D98A-B7FDD6335DF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Varhaiskasvatuspaikkaa voi hakea ympäri vuoden. Jätä hakemus viimeistään neljä kuukautta ennen kuin tarvitset paikan.</a:t>
            </a:r>
            <a:endParaRPr lang="en-US">
              <a:solidFill>
                <a:srgbClr val="2E3192"/>
              </a:solidFill>
              <a:ea typeface="Calibri"/>
            </a:endParaRPr>
          </a:p>
          <a:p>
            <a:pPr marL="0" indent="0">
              <a:buNone/>
            </a:pPr>
            <a:r>
              <a:rPr lang="fi-FI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Mikäli tarvitset lapselle varhaiskasvatusta </a:t>
            </a:r>
            <a:r>
              <a:rPr lang="fi-FI" dirty="0">
                <a:solidFill>
                  <a:srgbClr val="2E3192"/>
                </a:solidFill>
                <a:latin typeface="Calibri"/>
                <a:ea typeface="Calibri"/>
                <a:cs typeface="Calibri"/>
              </a:rPr>
              <a:t>kiireellisesti työn tai opiskelujen vuoksi, hae paikkaa viimeistään kaksi viikkoa etukäteen.</a:t>
            </a:r>
            <a:endParaRPr lang="en-US" dirty="0">
              <a:solidFill>
                <a:srgbClr val="2E3192"/>
              </a:solidFill>
              <a:ea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7AEE717-4987-04AE-4277-074F49EBB1CC}"/>
                  </a:ext>
                </a:extLst>
              </p14:cNvPr>
              <p14:cNvContentPartPr/>
              <p14:nvPr/>
            </p14:nvContentPartPr>
            <p14:xfrm>
              <a:off x="7048499" y="5704416"/>
              <a:ext cx="15875" cy="15875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7AEE717-4987-04AE-4277-074F49EBB1C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270374" y="2942166"/>
                <a:ext cx="5556250" cy="55562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5703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64C3F-F55D-B4B6-02A1-2722A53DF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5BDD9263-B1BA-5A90-1C37-6B6890FEF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98180"/>
            <a:ext cx="11253547" cy="1325563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fi-FI" sz="3200" b="1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Kirjaudu</a:t>
            </a:r>
            <a:r>
              <a:rPr lang="fi-FI" sz="3200" dirty="0"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eVakaan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vahvan</a:t>
            </a:r>
            <a:r>
              <a:rPr lang="en-US" sz="3200" dirty="0">
                <a:latin typeface="Calibri"/>
                <a:ea typeface="Calibri"/>
                <a:cs typeface="Calibri"/>
              </a:rPr>
              <a:t> 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tunnistautumisen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  <a:r>
              <a:rPr lang="en-US" sz="3200" dirty="0" err="1">
                <a:latin typeface="Calibri"/>
                <a:ea typeface="Calibri"/>
                <a:cs typeface="Calibri"/>
              </a:rPr>
              <a:t>kautta</a:t>
            </a:r>
            <a:r>
              <a:rPr lang="en-US" sz="3200" dirty="0"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61885B-0F5A-0E01-52C8-ED5CA3F4E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962" y="1039091"/>
            <a:ext cx="7712517" cy="4957948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63B20E-3C13-71CB-8E0A-71D03EF29B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034639" y="3378715"/>
            <a:ext cx="3936670" cy="345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3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787D7-4698-99DB-23B9-522370EB3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94BEBA77-5E17-E001-60FF-7EB7288F6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2.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>
                <a:latin typeface="Calibri"/>
                <a:ea typeface="Calibri"/>
                <a:cs typeface="Calibri"/>
              </a:rPr>
              <a:t>Uusi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3C7997-C525-F057-2811-4F74E100E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500" y="1940297"/>
            <a:ext cx="10579100" cy="3333006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329322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616B2-DCDA-FE02-660A-7C500C1E9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66ECF141-274E-5109-8F71-34461CD29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3.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Valitse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Varhaiskasvatus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- ja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palvelusetelihakemus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endParaRPr lang="en-US" sz="3600" dirty="0">
              <a:latin typeface="Calibri"/>
              <a:ea typeface="Calibri"/>
              <a:cs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42EB54-4E6B-8DD4-463D-A6695F7EF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1132200"/>
            <a:ext cx="11163300" cy="4593600"/>
          </a:xfrm>
          <a:prstGeom prst="rect">
            <a:avLst/>
          </a:prstGeom>
          <a:ln>
            <a:solidFill>
              <a:srgbClr val="4472C4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B6D8210-C63B-DE3D-1B3C-DDBA7F816829}"/>
                  </a:ext>
                </a:extLst>
              </p14:cNvPr>
              <p14:cNvContentPartPr/>
              <p14:nvPr/>
            </p14:nvContentPartPr>
            <p14:xfrm>
              <a:off x="777532" y="4447005"/>
              <a:ext cx="8304059" cy="1009127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B6D8210-C63B-DE3D-1B3C-DDBA7F8168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4535" y="4384025"/>
                <a:ext cx="8429693" cy="11347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1A7944D7-F48E-EAD9-6B94-AA0CBE3CA338}"/>
                  </a:ext>
                </a:extLst>
              </p14:cNvPr>
              <p14:cNvContentPartPr/>
              <p14:nvPr/>
            </p14:nvContentPartPr>
            <p14:xfrm>
              <a:off x="864066" y="4485079"/>
              <a:ext cx="8962272" cy="898418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1A7944D7-F48E-EAD9-6B94-AA0CBE3CA33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1068" y="4422114"/>
                <a:ext cx="9087908" cy="1023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DB2CF94F-32C9-D5B7-EDA3-3498F2A26F71}"/>
                  </a:ext>
                </a:extLst>
              </p14:cNvPr>
              <p14:cNvContentPartPr/>
              <p14:nvPr/>
            </p14:nvContentPartPr>
            <p14:xfrm>
              <a:off x="708799" y="4505682"/>
              <a:ext cx="3811625" cy="829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DB2CF94F-32C9-D5B7-EDA3-3498F2A26F7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46166" y="4442706"/>
                <a:ext cx="3937251" cy="95471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3E340582-E486-C103-5036-C49765579462}"/>
                  </a:ext>
                </a:extLst>
              </p14:cNvPr>
              <p14:cNvContentPartPr/>
              <p14:nvPr/>
            </p14:nvContentPartPr>
            <p14:xfrm>
              <a:off x="5544187" y="4068240"/>
              <a:ext cx="4170292" cy="92242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3E340582-E486-C103-5036-C49765579462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481192" y="4005258"/>
                <a:ext cx="4295923" cy="1048028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A27A2815-8516-3893-A881-DBE91070EDFA}"/>
              </a:ext>
            </a:extLst>
          </p:cNvPr>
          <p:cNvSpPr/>
          <p:nvPr/>
        </p:nvSpPr>
        <p:spPr>
          <a:xfrm>
            <a:off x="735541" y="2746374"/>
            <a:ext cx="3460751" cy="460375"/>
          </a:xfrm>
          <a:prstGeom prst="rect">
            <a:avLst/>
          </a:prstGeom>
          <a:noFill/>
          <a:ln w="57150">
            <a:solidFill>
              <a:srgbClr val="2E31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94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DEE20-CF39-6304-EAFB-3EAE607A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638B3FBB-0BAB-0B65-145E-FA5AE2E52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781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4.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>
                <a:latin typeface="Calibri"/>
                <a:ea typeface="Calibri"/>
                <a:cs typeface="Calibri"/>
              </a:rPr>
              <a:t>Tee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endParaRPr lang="en-US" sz="3600" b="1" dirty="0">
              <a:latin typeface="Calibri"/>
              <a:ea typeface="Calibri"/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768EDE5-D97D-DBCE-F818-55A054580C73}"/>
              </a:ext>
            </a:extLst>
          </p:cNvPr>
          <p:cNvGrpSpPr/>
          <p:nvPr/>
        </p:nvGrpSpPr>
        <p:grpSpPr>
          <a:xfrm>
            <a:off x="708799" y="1324043"/>
            <a:ext cx="10393117" cy="4686162"/>
            <a:chOff x="708799" y="1324043"/>
            <a:chExt cx="10393117" cy="468616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F99BBAFB-10F3-C91B-07A0-3B80520E6B5B}"/>
                    </a:ext>
                  </a:extLst>
                </p14:cNvPr>
                <p14:cNvContentPartPr/>
                <p14:nvPr/>
              </p14:nvContentPartPr>
              <p14:xfrm>
                <a:off x="777532" y="4447005"/>
                <a:ext cx="8304059" cy="1009127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F99BBAFB-10F3-C91B-07A0-3B80520E6B5B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14535" y="4384025"/>
                  <a:ext cx="8429693" cy="113472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204860D2-EC8D-20F4-A9C7-D3C8D098AB51}"/>
                    </a:ext>
                  </a:extLst>
                </p14:cNvPr>
                <p14:cNvContentPartPr/>
                <p14:nvPr/>
              </p14:nvContentPartPr>
              <p14:xfrm>
                <a:off x="864066" y="4485079"/>
                <a:ext cx="8962272" cy="898418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204860D2-EC8D-20F4-A9C7-D3C8D098AB51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01071" y="4422114"/>
                  <a:ext cx="9087903" cy="10239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EF04C0A-4075-E16F-6008-8E9ED42C8FF2}"/>
                    </a:ext>
                  </a:extLst>
                </p14:cNvPr>
                <p14:cNvContentPartPr/>
                <p14:nvPr/>
              </p14:nvContentPartPr>
              <p14:xfrm>
                <a:off x="708799" y="4505682"/>
                <a:ext cx="3811625" cy="8291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EF04C0A-4075-E16F-6008-8E9ED42C8FF2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45806" y="4442734"/>
                  <a:ext cx="3937251" cy="954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7A84012-F4DD-98AB-5042-8701BE2FBD7E}"/>
                    </a:ext>
                  </a:extLst>
                </p14:cNvPr>
                <p14:cNvContentPartPr/>
                <p14:nvPr/>
              </p14:nvContentPartPr>
              <p14:xfrm>
                <a:off x="5544187" y="4068240"/>
                <a:ext cx="4170292" cy="922423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7A84012-F4DD-98AB-5042-8701BE2FBD7E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5481197" y="4005282"/>
                  <a:ext cx="4295912" cy="1047979"/>
                </a:xfrm>
                <a:prstGeom prst="rect">
                  <a:avLst/>
                </a:prstGeom>
              </p:spPr>
            </p:pic>
          </mc:Fallback>
        </mc:AlternateContent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26CB6A7-EA4F-0652-FEE9-4A498D7481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00666" y="1324043"/>
              <a:ext cx="10001250" cy="4686162"/>
            </a:xfrm>
            <a:prstGeom prst="rect">
              <a:avLst/>
            </a:prstGeom>
            <a:ln>
              <a:solidFill>
                <a:srgbClr val="4472C4"/>
              </a:solidFill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98B3676-6D85-2D93-8A1D-897575954459}"/>
                </a:ext>
              </a:extLst>
            </p:cNvPr>
            <p:cNvSpPr/>
            <p:nvPr/>
          </p:nvSpPr>
          <p:spPr>
            <a:xfrm>
              <a:off x="5810250" y="5222876"/>
              <a:ext cx="1555750" cy="677333"/>
            </a:xfrm>
            <a:prstGeom prst="ellipse">
              <a:avLst/>
            </a:prstGeom>
            <a:noFill/>
            <a:ln w="57150">
              <a:solidFill>
                <a:srgbClr val="2E319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860657E-361B-5387-A52A-5DD344AE0101}"/>
                    </a:ext>
                  </a:extLst>
                </p14:cNvPr>
                <p14:cNvContentPartPr/>
                <p14:nvPr/>
              </p14:nvContentPartPr>
              <p14:xfrm>
                <a:off x="1334115" y="4118788"/>
                <a:ext cx="7186554" cy="898242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860657E-361B-5387-A52A-5DD344AE0101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71119" y="4055810"/>
                  <a:ext cx="7312186" cy="10238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33C3B91-A8B6-E2E7-A340-19B62739C578}"/>
                    </a:ext>
                  </a:extLst>
                </p14:cNvPr>
                <p14:cNvContentPartPr/>
                <p14:nvPr/>
              </p14:nvContentPartPr>
              <p14:xfrm>
                <a:off x="1737073" y="4507551"/>
                <a:ext cx="1451034" cy="117828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33C3B91-A8B6-E2E7-A340-19B62739C57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674094" y="4444685"/>
                  <a:ext cx="1576632" cy="2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322C6496-EAC6-B656-4E2F-1F58A4A4F3EA}"/>
                    </a:ext>
                  </a:extLst>
                </p14:cNvPr>
                <p14:cNvContentPartPr/>
                <p14:nvPr/>
              </p14:nvContentPartPr>
              <p14:xfrm>
                <a:off x="3238499" y="4561416"/>
                <a:ext cx="407549" cy="15875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322C6496-EAC6-B656-4E2F-1F58A4A4F3E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175550" y="4475096"/>
                  <a:ext cx="533087" cy="1890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B385532F-0FD9-D871-51EA-1B33AAC35AB5}"/>
                    </a:ext>
                  </a:extLst>
                </p14:cNvPr>
                <p14:cNvContentPartPr/>
                <p14:nvPr/>
              </p14:nvContentPartPr>
              <p14:xfrm>
                <a:off x="1937290" y="4261249"/>
                <a:ext cx="5082233" cy="335999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B385532F-0FD9-D871-51EA-1B33AAC35AB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74653" y="4198294"/>
                  <a:ext cx="5207867" cy="461549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36074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D3EEF-65F3-1A3A-60E7-3796DF924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6">
            <a:extLst>
              <a:ext uri="{FF2B5EF4-FFF2-40B4-BE49-F238E27FC236}">
                <a16:creationId xmlns:a16="http://schemas.microsoft.com/office/drawing/2014/main" id="{4A89D487-DFD2-8F5E-139D-B648388A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30598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5.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Täytä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tarvittavilla</a:t>
            </a:r>
            <a:r>
              <a:rPr lang="en-US" sz="3600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tiedoilla</a:t>
            </a:r>
            <a:r>
              <a:rPr lang="en-US" sz="3200" b="1" dirty="0">
                <a:latin typeface="Calibri"/>
                <a:ea typeface="Calibri"/>
                <a:cs typeface="Calibri"/>
              </a:rPr>
              <a:t> </a:t>
            </a:r>
            <a:endParaRPr lang="en-US" sz="3200" dirty="0">
              <a:latin typeface="Calibri"/>
              <a:ea typeface="Calibri"/>
              <a:cs typeface="Calibri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D74B077D-A45B-8BFE-EAFC-D0497BECF7B6}"/>
                  </a:ext>
                </a:extLst>
              </p14:cNvPr>
              <p14:cNvContentPartPr/>
              <p14:nvPr/>
            </p14:nvContentPartPr>
            <p14:xfrm>
              <a:off x="864066" y="4485079"/>
              <a:ext cx="8962272" cy="898418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D74B077D-A45B-8BFE-EAFC-D0497BECF7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01071" y="4422114"/>
                <a:ext cx="9087903" cy="10239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8C0E8DAE-88D2-35CA-0CAF-296A82A3FEA6}"/>
                  </a:ext>
                </a:extLst>
              </p14:cNvPr>
              <p14:cNvContentPartPr/>
              <p14:nvPr/>
            </p14:nvContentPartPr>
            <p14:xfrm>
              <a:off x="708799" y="4505682"/>
              <a:ext cx="3811625" cy="82912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8C0E8DAE-88D2-35CA-0CAF-296A82A3FEA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45806" y="4442734"/>
                <a:ext cx="3937251" cy="95465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3EEFCD6-7904-17D2-4D2C-6ECEA801FB56}"/>
                  </a:ext>
                </a:extLst>
              </p14:cNvPr>
              <p14:cNvContentPartPr/>
              <p14:nvPr/>
            </p14:nvContentPartPr>
            <p14:xfrm>
              <a:off x="5544187" y="4068240"/>
              <a:ext cx="4170292" cy="922423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3EEFCD6-7904-17D2-4D2C-6ECEA801FB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81197" y="4005282"/>
                <a:ext cx="4295912" cy="1047979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2876BB8A-EB9F-CC39-BA1B-63BFA9918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3738" y="1064171"/>
            <a:ext cx="6004523" cy="4992415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2546606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0FFE-4CF4-D747-4B59-708A878D3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0A02AB-6395-33A5-0832-1D15379A8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238" y="1005417"/>
            <a:ext cx="6120940" cy="5111750"/>
          </a:xfrm>
          <a:prstGeom prst="rect">
            <a:avLst/>
          </a:prstGeom>
          <a:ln>
            <a:solidFill>
              <a:srgbClr val="4472C4"/>
            </a:solidFill>
          </a:ln>
        </p:spPr>
      </p:pic>
      <p:sp>
        <p:nvSpPr>
          <p:cNvPr id="7" name="Otsikko 6">
            <a:extLst>
              <a:ext uri="{FF2B5EF4-FFF2-40B4-BE49-F238E27FC236}">
                <a16:creationId xmlns:a16="http://schemas.microsoft.com/office/drawing/2014/main" id="{415C6521-6DB7-65AF-E03E-60ECB45E0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794" y="-130598"/>
            <a:ext cx="11253547" cy="1325563"/>
          </a:xfrm>
        </p:spPr>
        <p:txBody>
          <a:bodyPr/>
          <a:lstStyle/>
          <a:p>
            <a:r>
              <a:rPr lang="en-US" sz="3600" b="1" dirty="0">
                <a:latin typeface="Calibri"/>
                <a:ea typeface="Calibri"/>
                <a:cs typeface="Calibri"/>
              </a:rPr>
              <a:t>6. </a:t>
            </a:r>
            <a:r>
              <a:rPr lang="en-US" sz="3600" dirty="0" err="1">
                <a:latin typeface="Calibri"/>
                <a:ea typeface="Calibri"/>
                <a:cs typeface="Calibri"/>
              </a:rPr>
              <a:t>Napauta</a:t>
            </a:r>
            <a:r>
              <a:rPr lang="en-US" sz="3600" dirty="0">
                <a:latin typeface="Calibri"/>
                <a:ea typeface="Calibri"/>
                <a:cs typeface="Calibri"/>
              </a:rPr>
              <a:t> 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Tarkista</a:t>
            </a:r>
            <a:r>
              <a:rPr lang="en-US" sz="3600" b="1" dirty="0">
                <a:latin typeface="Calibri"/>
                <a:ea typeface="Calibri"/>
                <a:cs typeface="Calibri"/>
              </a:rPr>
              <a:t> </a:t>
            </a:r>
            <a:r>
              <a:rPr lang="en-US" sz="3600" b="1" dirty="0" err="1">
                <a:latin typeface="Calibri"/>
                <a:ea typeface="Calibri"/>
                <a:cs typeface="Calibri"/>
              </a:rPr>
              <a:t>hakemus</a:t>
            </a:r>
            <a:r>
              <a:rPr lang="en-US" sz="3600" b="1" dirty="0">
                <a:latin typeface="Calibri"/>
                <a:ea typeface="Calibri"/>
                <a:cs typeface="Calibri"/>
              </a:rPr>
              <a:t> </a:t>
            </a:r>
            <a:endParaRPr lang="en-US" sz="3600" dirty="0" err="1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3566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02256CB2DA20141BFA33619C3529A5A" ma:contentTypeVersion="8" ma:contentTypeDescription="Luo uusi asiakirja." ma:contentTypeScope="" ma:versionID="6e3e4f2dd8ea2af8d99e2bd3eac141f1">
  <xsd:schema xmlns:xsd="http://www.w3.org/2001/XMLSchema" xmlns:xs="http://www.w3.org/2001/XMLSchema" xmlns:p="http://schemas.microsoft.com/office/2006/metadata/properties" xmlns:ns2="4b29b635-31ef-4660-8330-7450f7fe60e1" xmlns:ns3="8ba64f4c-5df9-40e4-93b5-5c1d507bc4fd" targetNamespace="http://schemas.microsoft.com/office/2006/metadata/properties" ma:root="true" ma:fieldsID="b8dff19f3a3a8a6d6b4b7687afb8f8b5" ns2:_="" ns3:_="">
    <xsd:import namespace="4b29b635-31ef-4660-8330-7450f7fe60e1"/>
    <xsd:import namespace="8ba64f4c-5df9-40e4-93b5-5c1d507bc4f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29b635-31ef-4660-8330-7450f7fe60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a64f4c-5df9-40e4-93b5-5c1d507bc4f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75D1E5-481E-4176-B1D2-D11231C2756C}"/>
</file>

<file path=customXml/itemProps2.xml><?xml version="1.0" encoding="utf-8"?>
<ds:datastoreItem xmlns:ds="http://schemas.openxmlformats.org/officeDocument/2006/customXml" ds:itemID="{862B5121-4D69-473A-96A9-37D9013121AD}"/>
</file>

<file path=customXml/itemProps3.xml><?xml version="1.0" encoding="utf-8"?>
<ds:datastoreItem xmlns:ds="http://schemas.openxmlformats.org/officeDocument/2006/customXml" ds:itemID="{6EAE8A8A-C10C-463A-B0A8-63AAE434C0D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Office-teema</vt:lpstr>
      <vt:lpstr>   Hakeminen varhaiskasvatukseen eVakassa </vt:lpstr>
      <vt:lpstr>PowerPoint Presentation</vt:lpstr>
      <vt:lpstr>PowerPoint Presentation</vt:lpstr>
      <vt:lpstr>Kirjaudu eVakaan vahvan tunnistautumisen kautta </vt:lpstr>
      <vt:lpstr>2. Napauta Uusi hakemus</vt:lpstr>
      <vt:lpstr>3. Valitse Varhaiskasvatus- ja palvelusetelihakemus </vt:lpstr>
      <vt:lpstr>4. Napauta Tee hakemus</vt:lpstr>
      <vt:lpstr>5. Täytä hakemus tarvittavilla tiedoilla </vt:lpstr>
      <vt:lpstr>6. Napauta Tarkista hakemus </vt:lpstr>
      <vt:lpstr>7.  Tarkista hakemuksen tiedot ja napauta sivun alalaidassa Olen tarkistanut hakemuksen tiedot oikeiksi</vt:lpstr>
      <vt:lpstr>8. Napauta Lähetä hakemus</vt:lpstr>
      <vt:lpstr>Voit tarkastella hakemusta ja sen tilaa eVakassa. Halutessasi voit tehdä muutoksia niin kauan kuin hakemusta ei olla otettu käsittelyyn.</vt:lpstr>
      <vt:lpstr>1. Kun hakemus on käsitelty, se tulee huoltajan vahvistettavaksi. Voit siirtyä hyväksymään tai hylkäämään hakemuksen napauttamalla Valikko -&gt; Päätökset</vt:lpstr>
      <vt:lpstr>2. Napauta Siirry vastaamaan</vt:lpstr>
      <vt:lpstr>3. Päätöksessä ilmoitettu paikka / ilmoitetut paikat tulee joko hyväksyä tai hylätä välittömästi, viimeistään kahden viikon kuluessa päätöksen saapumisesta.</vt:lpstr>
      <vt:lpstr>4. Napauta Lähetä vastaus päätökseen</vt:lpstr>
      <vt:lpstr>Lisätietoja ja tukea saat tarvittaessa osoitteesta: palveluohjaus@kauniainen.fi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501</cp:revision>
  <dcterms:created xsi:type="dcterms:W3CDTF">2026-03-13T07:48:24Z</dcterms:created>
  <dcterms:modified xsi:type="dcterms:W3CDTF">2026-04-21T07:20:04Z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0x010100802256CB2DA20141BFA33619C3529A5A</vt:lpwstr>
  </property>
</Properties>
</file>