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2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revisionInfo.xml" ContentType="application/vnd.ms-powerpoint.revisioninfo+xml"/>
  <Override PartName="/ppt/slideLayouts/slideLayout1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slides/slide8.xml" ContentType="application/vnd.openxmlformats-officedocument.presentationml.slide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changesInfos/changesInfo1.xml" ContentType="application/vnd.ms-powerpoint.changesinfo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25" r:id="rId2"/>
    <p:sldId id="318" r:id="rId3"/>
    <p:sldId id="351" r:id="rId4"/>
    <p:sldId id="364" r:id="rId5"/>
    <p:sldId id="347" r:id="rId6"/>
    <p:sldId id="365" r:id="rId7"/>
    <p:sldId id="366" r:id="rId8"/>
    <p:sldId id="348" r:id="rId9"/>
    <p:sldId id="349" r:id="rId10"/>
    <p:sldId id="350" r:id="rId11"/>
    <p:sldId id="352" r:id="rId12"/>
    <p:sldId id="353" r:id="rId13"/>
    <p:sldId id="354" r:id="rId14"/>
    <p:sldId id="355" r:id="rId15"/>
    <p:sldId id="367" r:id="rId16"/>
    <p:sldId id="368" r:id="rId17"/>
    <p:sldId id="360" r:id="rId18"/>
    <p:sldId id="361" r:id="rId19"/>
    <p:sldId id="363" r:id="rId20"/>
    <p:sldId id="322" r:id="rId21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3192"/>
    <a:srgbClr val="F5F5F5"/>
    <a:srgbClr val="F4F4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63AF466-BE3B-2C23-2506-AC916B6E6759}" v="4" dt="2026-04-20T12:24:47.54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90" y="7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28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5/10/relationships/revisionInfo" Target="revisionInfo.xml"/><Relationship Id="rId30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ino Myöhänen" userId="S::aino.myohanen@kauniainen.fi::822ed1be-cef7-4c5c-aa4d-8772b062b84c" providerId="AD" clId="Web-{DD76C756-0EC0-88E5-43F2-846E9EBE9793}"/>
    <pc:docChg chg="addSld delSld modSld">
      <pc:chgData name="Aino Myöhänen" userId="S::aino.myohanen@kauniainen.fi::822ed1be-cef7-4c5c-aa4d-8772b062b84c" providerId="AD" clId="Web-{DD76C756-0EC0-88E5-43F2-846E9EBE9793}" dt="2026-04-14T12:24:13.456" v="308" actId="14100"/>
      <pc:docMkLst>
        <pc:docMk/>
      </pc:docMkLst>
      <pc:sldChg chg="modSp">
        <pc:chgData name="Aino Myöhänen" userId="S::aino.myohanen@kauniainen.fi::822ed1be-cef7-4c5c-aa4d-8772b062b84c" providerId="AD" clId="Web-{DD76C756-0EC0-88E5-43F2-846E9EBE9793}" dt="2026-04-14T10:50:42.765" v="8" actId="20577"/>
        <pc:sldMkLst>
          <pc:docMk/>
          <pc:sldMk cId="3252222778" sldId="318"/>
        </pc:sldMkLst>
        <pc:spChg chg="mod">
          <ac:chgData name="Aino Myöhänen" userId="S::aino.myohanen@kauniainen.fi::822ed1be-cef7-4c5c-aa4d-8772b062b84c" providerId="AD" clId="Web-{DD76C756-0EC0-88E5-43F2-846E9EBE9793}" dt="2026-04-14T10:50:42.765" v="8" actId="20577"/>
          <ac:spMkLst>
            <pc:docMk/>
            <pc:sldMk cId="3252222778" sldId="318"/>
            <ac:spMk id="4" creationId="{4638A81D-9E21-30AE-A291-ED1E9B314896}"/>
          </ac:spMkLst>
        </pc:spChg>
      </pc:sldChg>
      <pc:sldChg chg="addSp delSp modSp">
        <pc:chgData name="Aino Myöhänen" userId="S::aino.myohanen@kauniainen.fi::822ed1be-cef7-4c5c-aa4d-8772b062b84c" providerId="AD" clId="Web-{DD76C756-0EC0-88E5-43F2-846E9EBE9793}" dt="2026-04-14T11:14:41.592" v="34" actId="1076"/>
        <pc:sldMkLst>
          <pc:docMk/>
          <pc:sldMk cId="1329322861" sldId="347"/>
        </pc:sldMkLst>
        <pc:spChg chg="add mod">
          <ac:chgData name="Aino Myöhänen" userId="S::aino.myohanen@kauniainen.fi::822ed1be-cef7-4c5c-aa4d-8772b062b84c" providerId="AD" clId="Web-{DD76C756-0EC0-88E5-43F2-846E9EBE9793}" dt="2026-04-14T11:14:16.671" v="28" actId="1076"/>
          <ac:spMkLst>
            <pc:docMk/>
            <pc:sldMk cId="1329322861" sldId="347"/>
            <ac:spMk id="4" creationId="{6B7B95AA-7ABA-629B-C238-A45367ACED51}"/>
          </ac:spMkLst>
        </pc:spChg>
        <pc:spChg chg="mod">
          <ac:chgData name="Aino Myöhänen" userId="S::aino.myohanen@kauniainen.fi::822ed1be-cef7-4c5c-aa4d-8772b062b84c" providerId="AD" clId="Web-{DD76C756-0EC0-88E5-43F2-846E9EBE9793}" dt="2026-04-14T11:13:56.015" v="20" actId="20577"/>
          <ac:spMkLst>
            <pc:docMk/>
            <pc:sldMk cId="1329322861" sldId="347"/>
            <ac:spMk id="7" creationId="{94BEBA77-5E17-E001-60FF-7EB7288F6BA3}"/>
          </ac:spMkLst>
        </pc:spChg>
        <pc:picChg chg="add mod">
          <ac:chgData name="Aino Myöhänen" userId="S::aino.myohanen@kauniainen.fi::822ed1be-cef7-4c5c-aa4d-8772b062b84c" providerId="AD" clId="Web-{DD76C756-0EC0-88E5-43F2-846E9EBE9793}" dt="2026-04-14T11:14:01.718" v="23" actId="1076"/>
          <ac:picMkLst>
            <pc:docMk/>
            <pc:sldMk cId="1329322861" sldId="347"/>
            <ac:picMk id="3" creationId="{77D3369A-6C0E-0CC6-0764-45ED8FE6CAD1}"/>
          </ac:picMkLst>
        </pc:picChg>
        <pc:picChg chg="add mod">
          <ac:chgData name="Aino Myöhänen" userId="S::aino.myohanen@kauniainen.fi::822ed1be-cef7-4c5c-aa4d-8772b062b84c" providerId="AD" clId="Web-{DD76C756-0EC0-88E5-43F2-846E9EBE9793}" dt="2026-04-14T11:14:41.592" v="34" actId="1076"/>
          <ac:picMkLst>
            <pc:docMk/>
            <pc:sldMk cId="1329322861" sldId="347"/>
            <ac:picMk id="5" creationId="{9E848498-490C-E8EF-C34F-CC54DEFFB5CF}"/>
          </ac:picMkLst>
        </pc:picChg>
      </pc:sldChg>
      <pc:sldChg chg="addSp delSp modSp">
        <pc:chgData name="Aino Myöhänen" userId="S::aino.myohanen@kauniainen.fi::822ed1be-cef7-4c5c-aa4d-8772b062b84c" providerId="AD" clId="Web-{DD76C756-0EC0-88E5-43F2-846E9EBE9793}" dt="2026-04-14T11:25:51.494" v="132" actId="1076"/>
        <pc:sldMkLst>
          <pc:docMk/>
          <pc:sldMk cId="1036794678" sldId="348"/>
        </pc:sldMkLst>
        <pc:spChg chg="mod">
          <ac:chgData name="Aino Myöhänen" userId="S::aino.myohanen@kauniainen.fi::822ed1be-cef7-4c5c-aa4d-8772b062b84c" providerId="AD" clId="Web-{DD76C756-0EC0-88E5-43F2-846E9EBE9793}" dt="2026-04-14T11:18:38.433" v="92" actId="20577"/>
          <ac:spMkLst>
            <pc:docMk/>
            <pc:sldMk cId="1036794678" sldId="348"/>
            <ac:spMk id="7" creationId="{66ECF141-274E-5109-8F71-34461CD2903C}"/>
          </ac:spMkLst>
        </pc:spChg>
        <pc:spChg chg="mod">
          <ac:chgData name="Aino Myöhänen" userId="S::aino.myohanen@kauniainen.fi::822ed1be-cef7-4c5c-aa4d-8772b062b84c" providerId="AD" clId="Web-{DD76C756-0EC0-88E5-43F2-846E9EBE9793}" dt="2026-04-14T11:20:37.214" v="121" actId="1076"/>
          <ac:spMkLst>
            <pc:docMk/>
            <pc:sldMk cId="1036794678" sldId="348"/>
            <ac:spMk id="12" creationId="{A27A2815-8516-3893-A881-DBE91070EDFA}"/>
          </ac:spMkLst>
        </pc:spChg>
        <pc:picChg chg="add mod ord">
          <ac:chgData name="Aino Myöhänen" userId="S::aino.myohanen@kauniainen.fi::822ed1be-cef7-4c5c-aa4d-8772b062b84c" providerId="AD" clId="Web-{DD76C756-0EC0-88E5-43F2-846E9EBE9793}" dt="2026-04-14T11:19:57.902" v="112"/>
          <ac:picMkLst>
            <pc:docMk/>
            <pc:sldMk cId="1036794678" sldId="348"/>
            <ac:picMk id="2" creationId="{B5D1F7C6-882A-09D6-BD94-B3463BA55AE7}"/>
          </ac:picMkLst>
        </pc:picChg>
        <pc:picChg chg="add mod">
          <ac:chgData name="Aino Myöhänen" userId="S::aino.myohanen@kauniainen.fi::822ed1be-cef7-4c5c-aa4d-8772b062b84c" providerId="AD" clId="Web-{DD76C756-0EC0-88E5-43F2-846E9EBE9793}" dt="2026-04-14T11:25:51.494" v="132" actId="1076"/>
          <ac:picMkLst>
            <pc:docMk/>
            <pc:sldMk cId="1036794678" sldId="348"/>
            <ac:picMk id="4" creationId="{85175E3A-3F29-2827-9D5F-D4F321B50A70}"/>
          </ac:picMkLst>
        </pc:picChg>
      </pc:sldChg>
      <pc:sldChg chg="addSp delSp modSp">
        <pc:chgData name="Aino Myöhänen" userId="S::aino.myohanen@kauniainen.fi::822ed1be-cef7-4c5c-aa4d-8772b062b84c" providerId="AD" clId="Web-{DD76C756-0EC0-88E5-43F2-846E9EBE9793}" dt="2026-04-14T11:26:06.978" v="137" actId="1076"/>
        <pc:sldMkLst>
          <pc:docMk/>
          <pc:sldMk cId="936074772" sldId="349"/>
        </pc:sldMkLst>
        <pc:spChg chg="mod">
          <ac:chgData name="Aino Myöhänen" userId="S::aino.myohanen@kauniainen.fi::822ed1be-cef7-4c5c-aa4d-8772b062b84c" providerId="AD" clId="Web-{DD76C756-0EC0-88E5-43F2-846E9EBE9793}" dt="2026-04-14T11:18:40.668" v="93" actId="20577"/>
          <ac:spMkLst>
            <pc:docMk/>
            <pc:sldMk cId="936074772" sldId="349"/>
            <ac:spMk id="7" creationId="{638B3FBB-0BAB-0B65-145E-FA5AE2E5242C}"/>
          </ac:spMkLst>
        </pc:spChg>
        <pc:picChg chg="add mod">
          <ac:chgData name="Aino Myöhänen" userId="S::aino.myohanen@kauniainen.fi::822ed1be-cef7-4c5c-aa4d-8772b062b84c" providerId="AD" clId="Web-{DD76C756-0EC0-88E5-43F2-846E9EBE9793}" dt="2026-04-14T11:25:40.057" v="129" actId="1076"/>
          <ac:picMkLst>
            <pc:docMk/>
            <pc:sldMk cId="936074772" sldId="349"/>
            <ac:picMk id="5" creationId="{B02E4DB0-DB97-53AB-4EA8-F02C1B294512}"/>
          </ac:picMkLst>
        </pc:picChg>
        <pc:picChg chg="add mod">
          <ac:chgData name="Aino Myöhänen" userId="S::aino.myohanen@kauniainen.fi::822ed1be-cef7-4c5c-aa4d-8772b062b84c" providerId="AD" clId="Web-{DD76C756-0EC0-88E5-43F2-846E9EBE9793}" dt="2026-04-14T11:26:06.978" v="137" actId="1076"/>
          <ac:picMkLst>
            <pc:docMk/>
            <pc:sldMk cId="936074772" sldId="349"/>
            <ac:picMk id="16" creationId="{A4354105-8B21-5397-D463-2C7D7665EB88}"/>
          </ac:picMkLst>
        </pc:picChg>
      </pc:sldChg>
      <pc:sldChg chg="addSp delSp modSp">
        <pc:chgData name="Aino Myöhänen" userId="S::aino.myohanen@kauniainen.fi::822ed1be-cef7-4c5c-aa4d-8772b062b84c" providerId="AD" clId="Web-{DD76C756-0EC0-88E5-43F2-846E9EBE9793}" dt="2026-04-14T11:28:00.586" v="155" actId="1076"/>
        <pc:sldMkLst>
          <pc:docMk/>
          <pc:sldMk cId="2546606265" sldId="350"/>
        </pc:sldMkLst>
        <pc:spChg chg="mod">
          <ac:chgData name="Aino Myöhänen" userId="S::aino.myohanen@kauniainen.fi::822ed1be-cef7-4c5c-aa4d-8772b062b84c" providerId="AD" clId="Web-{DD76C756-0EC0-88E5-43F2-846E9EBE9793}" dt="2026-04-14T11:18:44.808" v="95" actId="20577"/>
          <ac:spMkLst>
            <pc:docMk/>
            <pc:sldMk cId="2546606265" sldId="350"/>
            <ac:spMk id="7" creationId="{4A89D487-DFD2-8F5E-139D-B648388A5E3A}"/>
          </ac:spMkLst>
        </pc:spChg>
        <pc:picChg chg="add mod">
          <ac:chgData name="Aino Myöhänen" userId="S::aino.myohanen@kauniainen.fi::822ed1be-cef7-4c5c-aa4d-8772b062b84c" providerId="AD" clId="Web-{DD76C756-0EC0-88E5-43F2-846E9EBE9793}" dt="2026-04-14T11:27:33.884" v="147" actId="1076"/>
          <ac:picMkLst>
            <pc:docMk/>
            <pc:sldMk cId="2546606265" sldId="350"/>
            <ac:picMk id="3" creationId="{145679F2-4F79-7F8D-5095-589E436652CB}"/>
          </ac:picMkLst>
        </pc:picChg>
        <pc:picChg chg="add mod">
          <ac:chgData name="Aino Myöhänen" userId="S::aino.myohanen@kauniainen.fi::822ed1be-cef7-4c5c-aa4d-8772b062b84c" providerId="AD" clId="Web-{DD76C756-0EC0-88E5-43F2-846E9EBE9793}" dt="2026-04-14T11:27:35.743" v="148" actId="1076"/>
          <ac:picMkLst>
            <pc:docMk/>
            <pc:sldMk cId="2546606265" sldId="350"/>
            <ac:picMk id="5" creationId="{58D5DF4D-2CDD-DCCA-6482-4C13C1B6D6E7}"/>
          </ac:picMkLst>
        </pc:picChg>
        <pc:picChg chg="add mod">
          <ac:chgData name="Aino Myöhänen" userId="S::aino.myohanen@kauniainen.fi::822ed1be-cef7-4c5c-aa4d-8772b062b84c" providerId="AD" clId="Web-{DD76C756-0EC0-88E5-43F2-846E9EBE9793}" dt="2026-04-14T11:27:45.634" v="151" actId="1076"/>
          <ac:picMkLst>
            <pc:docMk/>
            <pc:sldMk cId="2546606265" sldId="350"/>
            <ac:picMk id="6" creationId="{822C7352-92E6-2DD3-A126-6E4F1ECA85A7}"/>
          </ac:picMkLst>
        </pc:picChg>
        <pc:picChg chg="add mod">
          <ac:chgData name="Aino Myöhänen" userId="S::aino.myohanen@kauniainen.fi::822ed1be-cef7-4c5c-aa4d-8772b062b84c" providerId="AD" clId="Web-{DD76C756-0EC0-88E5-43F2-846E9EBE9793}" dt="2026-04-14T11:27:49.743" v="153" actId="1076"/>
          <ac:picMkLst>
            <pc:docMk/>
            <pc:sldMk cId="2546606265" sldId="350"/>
            <ac:picMk id="8" creationId="{0A2F2C15-8E4A-D693-46D4-D0D0B582F295}"/>
          </ac:picMkLst>
        </pc:picChg>
        <pc:picChg chg="add mod">
          <ac:chgData name="Aino Myöhänen" userId="S::aino.myohanen@kauniainen.fi::822ed1be-cef7-4c5c-aa4d-8772b062b84c" providerId="AD" clId="Web-{DD76C756-0EC0-88E5-43F2-846E9EBE9793}" dt="2026-04-14T11:28:00.586" v="155" actId="1076"/>
          <ac:picMkLst>
            <pc:docMk/>
            <pc:sldMk cId="2546606265" sldId="350"/>
            <ac:picMk id="12" creationId="{474B26AF-010E-B21C-AE42-C73457834DED}"/>
          </ac:picMkLst>
        </pc:picChg>
      </pc:sldChg>
      <pc:sldChg chg="delSp">
        <pc:chgData name="Aino Myöhänen" userId="S::aino.myohanen@kauniainen.fi::822ed1be-cef7-4c5c-aa4d-8772b062b84c" providerId="AD" clId="Web-{DD76C756-0EC0-88E5-43F2-846E9EBE9793}" dt="2026-04-14T10:50:32.687" v="0"/>
        <pc:sldMkLst>
          <pc:docMk/>
          <pc:sldMk cId="115703694" sldId="351"/>
        </pc:sldMkLst>
      </pc:sldChg>
      <pc:sldChg chg="addSp delSp modSp">
        <pc:chgData name="Aino Myöhänen" userId="S::aino.myohanen@kauniainen.fi::822ed1be-cef7-4c5c-aa4d-8772b062b84c" providerId="AD" clId="Web-{DD76C756-0EC0-88E5-43F2-846E9EBE9793}" dt="2026-04-14T11:28:59.929" v="159" actId="1076"/>
        <pc:sldMkLst>
          <pc:docMk/>
          <pc:sldMk cId="3103566271" sldId="352"/>
        </pc:sldMkLst>
        <pc:spChg chg="mod">
          <ac:chgData name="Aino Myöhänen" userId="S::aino.myohanen@kauniainen.fi::822ed1be-cef7-4c5c-aa4d-8772b062b84c" providerId="AD" clId="Web-{DD76C756-0EC0-88E5-43F2-846E9EBE9793}" dt="2026-04-14T11:18:48.246" v="98" actId="20577"/>
          <ac:spMkLst>
            <pc:docMk/>
            <pc:sldMk cId="3103566271" sldId="352"/>
            <ac:spMk id="7" creationId="{415C6521-6DB7-65AF-E03E-60ECB45E0E8E}"/>
          </ac:spMkLst>
        </pc:spChg>
        <pc:picChg chg="add">
          <ac:chgData name="Aino Myöhänen" userId="S::aino.myohanen@kauniainen.fi::822ed1be-cef7-4c5c-aa4d-8772b062b84c" providerId="AD" clId="Web-{DD76C756-0EC0-88E5-43F2-846E9EBE9793}" dt="2026-04-14T11:28:46.241" v="156"/>
          <ac:picMkLst>
            <pc:docMk/>
            <pc:sldMk cId="3103566271" sldId="352"/>
            <ac:picMk id="4" creationId="{569515D0-ABB6-D3A6-5921-CD64625911AE}"/>
          </ac:picMkLst>
        </pc:picChg>
        <pc:picChg chg="add mod">
          <ac:chgData name="Aino Myöhänen" userId="S::aino.myohanen@kauniainen.fi::822ed1be-cef7-4c5c-aa4d-8772b062b84c" providerId="AD" clId="Web-{DD76C756-0EC0-88E5-43F2-846E9EBE9793}" dt="2026-04-14T11:28:59.929" v="159" actId="1076"/>
          <ac:picMkLst>
            <pc:docMk/>
            <pc:sldMk cId="3103566271" sldId="352"/>
            <ac:picMk id="6" creationId="{238D21CA-1BC0-27D9-737D-A21F97A35310}"/>
          </ac:picMkLst>
        </pc:picChg>
      </pc:sldChg>
      <pc:sldChg chg="addSp delSp modSp">
        <pc:chgData name="Aino Myöhänen" userId="S::aino.myohanen@kauniainen.fi::822ed1be-cef7-4c5c-aa4d-8772b062b84c" providerId="AD" clId="Web-{DD76C756-0EC0-88E5-43F2-846E9EBE9793}" dt="2026-04-14T11:32:19.909" v="173" actId="1076"/>
        <pc:sldMkLst>
          <pc:docMk/>
          <pc:sldMk cId="932673028" sldId="353"/>
        </pc:sldMkLst>
        <pc:spChg chg="mod">
          <ac:chgData name="Aino Myöhänen" userId="S::aino.myohanen@kauniainen.fi::822ed1be-cef7-4c5c-aa4d-8772b062b84c" providerId="AD" clId="Web-{DD76C756-0EC0-88E5-43F2-846E9EBE9793}" dt="2026-04-14T11:18:50.527" v="99" actId="20577"/>
          <ac:spMkLst>
            <pc:docMk/>
            <pc:sldMk cId="932673028" sldId="353"/>
            <ac:spMk id="7" creationId="{7FE09CA3-DCF7-E176-0339-0E0742FAD19F}"/>
          </ac:spMkLst>
        </pc:spChg>
        <pc:picChg chg="add mod">
          <ac:chgData name="Aino Myöhänen" userId="S::aino.myohanen@kauniainen.fi::822ed1be-cef7-4c5c-aa4d-8772b062b84c" providerId="AD" clId="Web-{DD76C756-0EC0-88E5-43F2-846E9EBE9793}" dt="2026-04-14T11:32:02.269" v="168" actId="1076"/>
          <ac:picMkLst>
            <pc:docMk/>
            <pc:sldMk cId="932673028" sldId="353"/>
            <ac:picMk id="3" creationId="{84BCBD66-C72A-F6A6-20C3-4BD7C05040C5}"/>
          </ac:picMkLst>
        </pc:picChg>
        <pc:picChg chg="add mod">
          <ac:chgData name="Aino Myöhänen" userId="S::aino.myohanen@kauniainen.fi::822ed1be-cef7-4c5c-aa4d-8772b062b84c" providerId="AD" clId="Web-{DD76C756-0EC0-88E5-43F2-846E9EBE9793}" dt="2026-04-14T11:32:19.909" v="173" actId="1076"/>
          <ac:picMkLst>
            <pc:docMk/>
            <pc:sldMk cId="932673028" sldId="353"/>
            <ac:picMk id="5" creationId="{D4EBA0AC-AB48-C2DF-CF3C-88D9C67244E3}"/>
          </ac:picMkLst>
        </pc:picChg>
      </pc:sldChg>
      <pc:sldChg chg="addSp delSp modSp">
        <pc:chgData name="Aino Myöhänen" userId="S::aino.myohanen@kauniainen.fi::822ed1be-cef7-4c5c-aa4d-8772b062b84c" providerId="AD" clId="Web-{DD76C756-0EC0-88E5-43F2-846E9EBE9793}" dt="2026-04-14T11:32:48.565" v="182" actId="1076"/>
        <pc:sldMkLst>
          <pc:docMk/>
          <pc:sldMk cId="777380588" sldId="354"/>
        </pc:sldMkLst>
        <pc:spChg chg="mod">
          <ac:chgData name="Aino Myöhänen" userId="S::aino.myohanen@kauniainen.fi::822ed1be-cef7-4c5c-aa4d-8772b062b84c" providerId="AD" clId="Web-{DD76C756-0EC0-88E5-43F2-846E9EBE9793}" dt="2026-04-14T11:32:48.565" v="182" actId="1076"/>
          <ac:spMkLst>
            <pc:docMk/>
            <pc:sldMk cId="777380588" sldId="354"/>
            <ac:spMk id="7" creationId="{88D857BF-84EF-BAD3-8894-4364E9A57491}"/>
          </ac:spMkLst>
        </pc:spChg>
        <pc:picChg chg="add mod">
          <ac:chgData name="Aino Myöhänen" userId="S::aino.myohanen@kauniainen.fi::822ed1be-cef7-4c5c-aa4d-8772b062b84c" providerId="AD" clId="Web-{DD76C756-0EC0-88E5-43F2-846E9EBE9793}" dt="2026-04-14T11:32:29.706" v="176" actId="1076"/>
          <ac:picMkLst>
            <pc:docMk/>
            <pc:sldMk cId="777380588" sldId="354"/>
            <ac:picMk id="4" creationId="{DF628AD5-F56A-0B93-02E5-9DB9ED444173}"/>
          </ac:picMkLst>
        </pc:picChg>
        <pc:picChg chg="add mod">
          <ac:chgData name="Aino Myöhänen" userId="S::aino.myohanen@kauniainen.fi::822ed1be-cef7-4c5c-aa4d-8772b062b84c" providerId="AD" clId="Web-{DD76C756-0EC0-88E5-43F2-846E9EBE9793}" dt="2026-04-14T11:32:44.737" v="181" actId="1076"/>
          <ac:picMkLst>
            <pc:docMk/>
            <pc:sldMk cId="777380588" sldId="354"/>
            <ac:picMk id="6" creationId="{BD616A9A-1397-AA95-5331-64E55CBC283C}"/>
          </ac:picMkLst>
        </pc:picChg>
      </pc:sldChg>
      <pc:sldChg chg="addSp delSp modSp">
        <pc:chgData name="Aino Myöhänen" userId="S::aino.myohanen@kauniainen.fi::822ed1be-cef7-4c5c-aa4d-8772b062b84c" providerId="AD" clId="Web-{DD76C756-0EC0-88E5-43F2-846E9EBE9793}" dt="2026-04-14T11:33:54.955" v="190" actId="1076"/>
        <pc:sldMkLst>
          <pc:docMk/>
          <pc:sldMk cId="3828619212" sldId="355"/>
        </pc:sldMkLst>
        <pc:spChg chg="mod">
          <ac:chgData name="Aino Myöhänen" userId="S::aino.myohanen@kauniainen.fi::822ed1be-cef7-4c5c-aa4d-8772b062b84c" providerId="AD" clId="Web-{DD76C756-0EC0-88E5-43F2-846E9EBE9793}" dt="2026-04-14T11:33:54.955" v="190" actId="1076"/>
          <ac:spMkLst>
            <pc:docMk/>
            <pc:sldMk cId="3828619212" sldId="355"/>
            <ac:spMk id="7" creationId="{59667F4B-6024-B27A-0498-DCC809D53678}"/>
          </ac:spMkLst>
        </pc:spChg>
        <pc:picChg chg="add mod">
          <ac:chgData name="Aino Myöhänen" userId="S::aino.myohanen@kauniainen.fi::822ed1be-cef7-4c5c-aa4d-8772b062b84c" providerId="AD" clId="Web-{DD76C756-0EC0-88E5-43F2-846E9EBE9793}" dt="2026-04-14T11:33:50.674" v="188" actId="1076"/>
          <ac:picMkLst>
            <pc:docMk/>
            <pc:sldMk cId="3828619212" sldId="355"/>
            <ac:picMk id="2" creationId="{9FB45D0D-0DF7-1F53-CAD1-FBF58B41B5D1}"/>
          </ac:picMkLst>
        </pc:picChg>
      </pc:sldChg>
      <pc:sldChg chg="addSp delSp modSp">
        <pc:chgData name="Aino Myöhänen" userId="S::aino.myohanen@kauniainen.fi::822ed1be-cef7-4c5c-aa4d-8772b062b84c" providerId="AD" clId="Web-{DD76C756-0EC0-88E5-43F2-846E9EBE9793}" dt="2026-04-14T11:40:33.406" v="250" actId="1076"/>
        <pc:sldMkLst>
          <pc:docMk/>
          <pc:sldMk cId="412307299" sldId="360"/>
        </pc:sldMkLst>
        <pc:spChg chg="mod">
          <ac:chgData name="Aino Myöhänen" userId="S::aino.myohanen@kauniainen.fi::822ed1be-cef7-4c5c-aa4d-8772b062b84c" providerId="AD" clId="Web-{DD76C756-0EC0-88E5-43F2-846E9EBE9793}" dt="2026-04-14T11:38:54.234" v="238" actId="20577"/>
          <ac:spMkLst>
            <pc:docMk/>
            <pc:sldMk cId="412307299" sldId="360"/>
            <ac:spMk id="7" creationId="{50B541DF-B7A6-411B-EE46-63627615E9E0}"/>
          </ac:spMkLst>
        </pc:spChg>
        <pc:picChg chg="add mod">
          <ac:chgData name="Aino Myöhänen" userId="S::aino.myohanen@kauniainen.fi::822ed1be-cef7-4c5c-aa4d-8772b062b84c" providerId="AD" clId="Web-{DD76C756-0EC0-88E5-43F2-846E9EBE9793}" dt="2026-04-14T11:40:11.562" v="247" actId="1076"/>
          <ac:picMkLst>
            <pc:docMk/>
            <pc:sldMk cId="412307299" sldId="360"/>
            <ac:picMk id="2" creationId="{29565A92-6F12-72A9-1E51-F7D422555A3B}"/>
          </ac:picMkLst>
        </pc:picChg>
        <pc:picChg chg="add mod">
          <ac:chgData name="Aino Myöhänen" userId="S::aino.myohanen@kauniainen.fi::822ed1be-cef7-4c5c-aa4d-8772b062b84c" providerId="AD" clId="Web-{DD76C756-0EC0-88E5-43F2-846E9EBE9793}" dt="2026-04-14T11:40:33.406" v="250" actId="1076"/>
          <ac:picMkLst>
            <pc:docMk/>
            <pc:sldMk cId="412307299" sldId="360"/>
            <ac:picMk id="5" creationId="{E2FC5FCC-1121-2B58-9E0D-10B3D0988032}"/>
          </ac:picMkLst>
        </pc:picChg>
      </pc:sldChg>
      <pc:sldChg chg="addSp delSp modSp">
        <pc:chgData name="Aino Myöhänen" userId="S::aino.myohanen@kauniainen.fi::822ed1be-cef7-4c5c-aa4d-8772b062b84c" providerId="AD" clId="Web-{DD76C756-0EC0-88E5-43F2-846E9EBE9793}" dt="2026-04-14T11:43:04.108" v="275" actId="1076"/>
        <pc:sldMkLst>
          <pc:docMk/>
          <pc:sldMk cId="405404764" sldId="361"/>
        </pc:sldMkLst>
        <pc:spChg chg="mod">
          <ac:chgData name="Aino Myöhänen" userId="S::aino.myohanen@kauniainen.fi::822ed1be-cef7-4c5c-aa4d-8772b062b84c" providerId="AD" clId="Web-{DD76C756-0EC0-88E5-43F2-846E9EBE9793}" dt="2026-04-14T11:38:57.750" v="241" actId="20577"/>
          <ac:spMkLst>
            <pc:docMk/>
            <pc:sldMk cId="405404764" sldId="361"/>
            <ac:spMk id="7" creationId="{21F1BEC9-BC39-952F-A7C1-DBBFAB47B6E6}"/>
          </ac:spMkLst>
        </pc:spChg>
        <pc:spChg chg="add mod">
          <ac:chgData name="Aino Myöhänen" userId="S::aino.myohanen@kauniainen.fi::822ed1be-cef7-4c5c-aa4d-8772b062b84c" providerId="AD" clId="Web-{DD76C756-0EC0-88E5-43F2-846E9EBE9793}" dt="2026-04-14T11:42:30.640" v="267" actId="1076"/>
          <ac:spMkLst>
            <pc:docMk/>
            <pc:sldMk cId="405404764" sldId="361"/>
            <ac:spMk id="8" creationId="{ACDBC917-0C0B-5C6B-2A5D-C131E8F3C71A}"/>
          </ac:spMkLst>
        </pc:spChg>
        <pc:picChg chg="add mod">
          <ac:chgData name="Aino Myöhänen" userId="S::aino.myohanen@kauniainen.fi::822ed1be-cef7-4c5c-aa4d-8772b062b84c" providerId="AD" clId="Web-{DD76C756-0EC0-88E5-43F2-846E9EBE9793}" dt="2026-04-14T11:41:33.281" v="256" actId="1076"/>
          <ac:picMkLst>
            <pc:docMk/>
            <pc:sldMk cId="405404764" sldId="361"/>
            <ac:picMk id="5" creationId="{18A3AA0A-ADC4-BD34-BF96-02104363C7D9}"/>
          </ac:picMkLst>
        </pc:picChg>
        <pc:picChg chg="add mod">
          <ac:chgData name="Aino Myöhänen" userId="S::aino.myohanen@kauniainen.fi::822ed1be-cef7-4c5c-aa4d-8772b062b84c" providerId="AD" clId="Web-{DD76C756-0EC0-88E5-43F2-846E9EBE9793}" dt="2026-04-14T11:43:04.108" v="275" actId="1076"/>
          <ac:picMkLst>
            <pc:docMk/>
            <pc:sldMk cId="405404764" sldId="361"/>
            <ac:picMk id="10" creationId="{08DA36F2-69FD-FCDF-90FB-18E8DE684F4F}"/>
          </ac:picMkLst>
        </pc:picChg>
      </pc:sldChg>
      <pc:sldChg chg="addSp delSp modSp">
        <pc:chgData name="Aino Myöhänen" userId="S::aino.myohanen@kauniainen.fi::822ed1be-cef7-4c5c-aa4d-8772b062b84c" providerId="AD" clId="Web-{DD76C756-0EC0-88E5-43F2-846E9EBE9793}" dt="2026-04-14T11:43:10.655" v="277" actId="1076"/>
        <pc:sldMkLst>
          <pc:docMk/>
          <pc:sldMk cId="3269971690" sldId="363"/>
        </pc:sldMkLst>
        <pc:spChg chg="mod">
          <ac:chgData name="Aino Myöhänen" userId="S::aino.myohanen@kauniainen.fi::822ed1be-cef7-4c5c-aa4d-8772b062b84c" providerId="AD" clId="Web-{DD76C756-0EC0-88E5-43F2-846E9EBE9793}" dt="2026-04-14T11:39:00.219" v="242" actId="20577"/>
          <ac:spMkLst>
            <pc:docMk/>
            <pc:sldMk cId="3269971690" sldId="363"/>
            <ac:spMk id="7" creationId="{121572A9-0EF6-5ABF-9C3B-B49B9E21FEDA}"/>
          </ac:spMkLst>
        </pc:spChg>
        <pc:picChg chg="add mod">
          <ac:chgData name="Aino Myöhänen" userId="S::aino.myohanen@kauniainen.fi::822ed1be-cef7-4c5c-aa4d-8772b062b84c" providerId="AD" clId="Web-{DD76C756-0EC0-88E5-43F2-846E9EBE9793}" dt="2026-04-14T11:42:45.640" v="269"/>
          <ac:picMkLst>
            <pc:docMk/>
            <pc:sldMk cId="3269971690" sldId="363"/>
            <ac:picMk id="3" creationId="{90A855B3-C508-0563-3291-DB6A00161EDD}"/>
          </ac:picMkLst>
        </pc:picChg>
        <pc:picChg chg="add mod">
          <ac:chgData name="Aino Myöhänen" userId="S::aino.myohanen@kauniainen.fi::822ed1be-cef7-4c5c-aa4d-8772b062b84c" providerId="AD" clId="Web-{DD76C756-0EC0-88E5-43F2-846E9EBE9793}" dt="2026-04-14T11:43:10.655" v="277" actId="1076"/>
          <ac:picMkLst>
            <pc:docMk/>
            <pc:sldMk cId="3269971690" sldId="363"/>
            <ac:picMk id="6" creationId="{272FC09C-616A-55B5-8894-64D19A1CD5A3}"/>
          </ac:picMkLst>
        </pc:picChg>
      </pc:sldChg>
      <pc:sldChg chg="add">
        <pc:chgData name="Aino Myöhänen" userId="S::aino.myohanen@kauniainen.fi::822ed1be-cef7-4c5c-aa4d-8772b062b84c" providerId="AD" clId="Web-{DD76C756-0EC0-88E5-43F2-846E9EBE9793}" dt="2026-04-14T10:51:11.656" v="9"/>
        <pc:sldMkLst>
          <pc:docMk/>
          <pc:sldMk cId="1953017776" sldId="364"/>
        </pc:sldMkLst>
      </pc:sldChg>
      <pc:sldChg chg="addSp delSp modSp add replId">
        <pc:chgData name="Aino Myöhänen" userId="S::aino.myohanen@kauniainen.fi::822ed1be-cef7-4c5c-aa4d-8772b062b84c" providerId="AD" clId="Web-{DD76C756-0EC0-88E5-43F2-846E9EBE9793}" dt="2026-04-14T11:18:29.762" v="87" actId="20577"/>
        <pc:sldMkLst>
          <pc:docMk/>
          <pc:sldMk cId="857087988" sldId="365"/>
        </pc:sldMkLst>
        <pc:spChg chg="mod">
          <ac:chgData name="Aino Myöhänen" userId="S::aino.myohanen@kauniainen.fi::822ed1be-cef7-4c5c-aa4d-8772b062b84c" providerId="AD" clId="Web-{DD76C756-0EC0-88E5-43F2-846E9EBE9793}" dt="2026-04-14T11:18:29.762" v="87" actId="20577"/>
          <ac:spMkLst>
            <pc:docMk/>
            <pc:sldMk cId="857087988" sldId="365"/>
            <ac:spMk id="7" creationId="{0C95F9F0-2E13-A6B5-31A4-5E646CAB461C}"/>
          </ac:spMkLst>
        </pc:spChg>
        <pc:picChg chg="add mod ord">
          <ac:chgData name="Aino Myöhänen" userId="S::aino.myohanen@kauniainen.fi::822ed1be-cef7-4c5c-aa4d-8772b062b84c" providerId="AD" clId="Web-{DD76C756-0EC0-88E5-43F2-846E9EBE9793}" dt="2026-04-14T11:15:49.248" v="48"/>
          <ac:picMkLst>
            <pc:docMk/>
            <pc:sldMk cId="857087988" sldId="365"/>
            <ac:picMk id="2" creationId="{F2690956-69CB-09F7-36B5-870884879233}"/>
          </ac:picMkLst>
        </pc:picChg>
        <pc:picChg chg="add mod">
          <ac:chgData name="Aino Myöhänen" userId="S::aino.myohanen@kauniainen.fi::822ed1be-cef7-4c5c-aa4d-8772b062b84c" providerId="AD" clId="Web-{DD76C756-0EC0-88E5-43F2-846E9EBE9793}" dt="2026-04-14T11:16:13.185" v="56" actId="1076"/>
          <ac:picMkLst>
            <pc:docMk/>
            <pc:sldMk cId="857087988" sldId="365"/>
            <ac:picMk id="8" creationId="{BC95CDF7-2036-536F-F678-B7117DB1EF3E}"/>
          </ac:picMkLst>
        </pc:picChg>
      </pc:sldChg>
      <pc:sldChg chg="addSp delSp modSp add replId">
        <pc:chgData name="Aino Myöhänen" userId="S::aino.myohanen@kauniainen.fi::822ed1be-cef7-4c5c-aa4d-8772b062b84c" providerId="AD" clId="Web-{DD76C756-0EC0-88E5-43F2-846E9EBE9793}" dt="2026-04-14T11:18:34.965" v="90" actId="20577"/>
        <pc:sldMkLst>
          <pc:docMk/>
          <pc:sldMk cId="267880354" sldId="366"/>
        </pc:sldMkLst>
        <pc:spChg chg="mod">
          <ac:chgData name="Aino Myöhänen" userId="S::aino.myohanen@kauniainen.fi::822ed1be-cef7-4c5c-aa4d-8772b062b84c" providerId="AD" clId="Web-{DD76C756-0EC0-88E5-43F2-846E9EBE9793}" dt="2026-04-14T11:18:34.965" v="90" actId="20577"/>
          <ac:spMkLst>
            <pc:docMk/>
            <pc:sldMk cId="267880354" sldId="366"/>
            <ac:spMk id="7" creationId="{F8CF16D6-CC40-D822-B41E-8C783908709E}"/>
          </ac:spMkLst>
        </pc:spChg>
        <pc:picChg chg="add mod ord">
          <ac:chgData name="Aino Myöhänen" userId="S::aino.myohanen@kauniainen.fi::822ed1be-cef7-4c5c-aa4d-8772b062b84c" providerId="AD" clId="Web-{DD76C756-0EC0-88E5-43F2-846E9EBE9793}" dt="2026-04-14T11:17:32.184" v="65"/>
          <ac:picMkLst>
            <pc:docMk/>
            <pc:sldMk cId="267880354" sldId="366"/>
            <ac:picMk id="3" creationId="{33CA2D6C-5081-4F24-3F48-5ED593564546}"/>
          </ac:picMkLst>
        </pc:picChg>
        <pc:picChg chg="add mod">
          <ac:chgData name="Aino Myöhänen" userId="S::aino.myohanen@kauniainen.fi::822ed1be-cef7-4c5c-aa4d-8772b062b84c" providerId="AD" clId="Web-{DD76C756-0EC0-88E5-43F2-846E9EBE9793}" dt="2026-04-14T11:18:06.934" v="76" actId="1076"/>
          <ac:picMkLst>
            <pc:docMk/>
            <pc:sldMk cId="267880354" sldId="366"/>
            <ac:picMk id="4" creationId="{37D4B85A-5F64-FF76-8002-E7A7E3B58E9A}"/>
          </ac:picMkLst>
        </pc:picChg>
        <pc:picChg chg="mod">
          <ac:chgData name="Aino Myöhänen" userId="S::aino.myohanen@kauniainen.fi::822ed1be-cef7-4c5c-aa4d-8772b062b84c" providerId="AD" clId="Web-{DD76C756-0EC0-88E5-43F2-846E9EBE9793}" dt="2026-04-14T11:18:13.512" v="78" actId="1076"/>
          <ac:picMkLst>
            <pc:docMk/>
            <pc:sldMk cId="267880354" sldId="366"/>
            <ac:picMk id="8" creationId="{325AA6B2-54DE-2978-84A6-38C90029C47C}"/>
          </ac:picMkLst>
        </pc:picChg>
      </pc:sldChg>
      <pc:sldChg chg="modSp add replId">
        <pc:chgData name="Aino Myöhänen" userId="S::aino.myohanen@kauniainen.fi::822ed1be-cef7-4c5c-aa4d-8772b062b84c" providerId="AD" clId="Web-{DD76C756-0EC0-88E5-43F2-846E9EBE9793}" dt="2026-04-14T12:24:13.456" v="308" actId="14100"/>
        <pc:sldMkLst>
          <pc:docMk/>
          <pc:sldMk cId="3594529287" sldId="367"/>
        </pc:sldMkLst>
        <pc:spChg chg="mod">
          <ac:chgData name="Aino Myöhänen" userId="S::aino.myohanen@kauniainen.fi::822ed1be-cef7-4c5c-aa4d-8772b062b84c" providerId="AD" clId="Web-{DD76C756-0EC0-88E5-43F2-846E9EBE9793}" dt="2026-04-14T12:23:30.222" v="299" actId="1076"/>
          <ac:spMkLst>
            <pc:docMk/>
            <pc:sldMk cId="3594529287" sldId="367"/>
            <ac:spMk id="4" creationId="{F1602E3D-5B30-3443-6C2F-92A5F5EF41B5}"/>
          </ac:spMkLst>
        </pc:spChg>
        <pc:spChg chg="mod">
          <ac:chgData name="Aino Myöhänen" userId="S::aino.myohanen@kauniainen.fi::822ed1be-cef7-4c5c-aa4d-8772b062b84c" providerId="AD" clId="Web-{DD76C756-0EC0-88E5-43F2-846E9EBE9793}" dt="2026-04-14T12:24:13.456" v="308" actId="14100"/>
          <ac:spMkLst>
            <pc:docMk/>
            <pc:sldMk cId="3594529287" sldId="367"/>
            <ac:spMk id="7" creationId="{796D2EE5-51D6-62B7-D594-A06AF4F844BF}"/>
          </ac:spMkLst>
        </pc:spChg>
        <pc:picChg chg="mod">
          <ac:chgData name="Aino Myöhänen" userId="S::aino.myohanen@kauniainen.fi::822ed1be-cef7-4c5c-aa4d-8772b062b84c" providerId="AD" clId="Web-{DD76C756-0EC0-88E5-43F2-846E9EBE9793}" dt="2026-04-14T12:23:23.300" v="295" actId="14100"/>
          <ac:picMkLst>
            <pc:docMk/>
            <pc:sldMk cId="3594529287" sldId="367"/>
            <ac:picMk id="3" creationId="{4CE07958-9773-38B2-46BB-593C572B5A57}"/>
          </ac:picMkLst>
        </pc:picChg>
        <pc:picChg chg="mod">
          <ac:chgData name="Aino Myöhänen" userId="S::aino.myohanen@kauniainen.fi::822ed1be-cef7-4c5c-aa4d-8772b062b84c" providerId="AD" clId="Web-{DD76C756-0EC0-88E5-43F2-846E9EBE9793}" dt="2026-04-14T12:23:34.581" v="301" actId="1076"/>
          <ac:picMkLst>
            <pc:docMk/>
            <pc:sldMk cId="3594529287" sldId="367"/>
            <ac:picMk id="5" creationId="{EBD6DABC-019A-C022-7571-2D3D152813C1}"/>
          </ac:picMkLst>
        </pc:picChg>
      </pc:sldChg>
      <pc:sldChg chg="addSp delSp modSp add replId">
        <pc:chgData name="Aino Myöhänen" userId="S::aino.myohanen@kauniainen.fi::822ed1be-cef7-4c5c-aa4d-8772b062b84c" providerId="AD" clId="Web-{DD76C756-0EC0-88E5-43F2-846E9EBE9793}" dt="2026-04-14T11:38:50.844" v="237" actId="20577"/>
        <pc:sldMkLst>
          <pc:docMk/>
          <pc:sldMk cId="1756630705" sldId="368"/>
        </pc:sldMkLst>
        <pc:spChg chg="mod">
          <ac:chgData name="Aino Myöhänen" userId="S::aino.myohanen@kauniainen.fi::822ed1be-cef7-4c5c-aa4d-8772b062b84c" providerId="AD" clId="Web-{DD76C756-0EC0-88E5-43F2-846E9EBE9793}" dt="2026-04-14T11:38:50.844" v="237" actId="20577"/>
          <ac:spMkLst>
            <pc:docMk/>
            <pc:sldMk cId="1756630705" sldId="368"/>
            <ac:spMk id="7" creationId="{C0286F79-0C41-8ACA-EF66-5864AC9456C8}"/>
          </ac:spMkLst>
        </pc:spChg>
        <pc:picChg chg="add mod ord">
          <ac:chgData name="Aino Myöhänen" userId="S::aino.myohanen@kauniainen.fi::822ed1be-cef7-4c5c-aa4d-8772b062b84c" providerId="AD" clId="Web-{DD76C756-0EC0-88E5-43F2-846E9EBE9793}" dt="2026-04-14T11:38:14.500" v="219"/>
          <ac:picMkLst>
            <pc:docMk/>
            <pc:sldMk cId="1756630705" sldId="368"/>
            <ac:picMk id="2" creationId="{83AE418B-3A13-A8BE-8980-B978E711ED0E}"/>
          </ac:picMkLst>
        </pc:picChg>
        <pc:picChg chg="mod">
          <ac:chgData name="Aino Myöhänen" userId="S::aino.myohanen@kauniainen.fi::822ed1be-cef7-4c5c-aa4d-8772b062b84c" providerId="AD" clId="Web-{DD76C756-0EC0-88E5-43F2-846E9EBE9793}" dt="2026-04-14T11:38:28" v="224" actId="1076"/>
          <ac:picMkLst>
            <pc:docMk/>
            <pc:sldMk cId="1756630705" sldId="368"/>
            <ac:picMk id="5" creationId="{794C67BD-A119-C311-0B4F-D60341E8A5F3}"/>
          </ac:picMkLst>
        </pc:picChg>
      </pc:sldChg>
    </pc:docChg>
  </pc:docChgLst>
  <pc:docChgLst>
    <pc:chgData name="Aino Myöhänen" userId="S::aino.myohanen@kauniainen.fi::822ed1be-cef7-4c5c-aa4d-8772b062b84c" providerId="AD" clId="Web-{B63AF466-BE3B-2C23-2506-AC916B6E6759}"/>
    <pc:docChg chg="modSld">
      <pc:chgData name="Aino Myöhänen" userId="S::aino.myohanen@kauniainen.fi::822ed1be-cef7-4c5c-aa4d-8772b062b84c" providerId="AD" clId="Web-{B63AF466-BE3B-2C23-2506-AC916B6E6759}" dt="2026-04-20T12:24:47.543" v="4" actId="20577"/>
      <pc:docMkLst>
        <pc:docMk/>
      </pc:docMkLst>
      <pc:sldChg chg="modSp">
        <pc:chgData name="Aino Myöhänen" userId="S::aino.myohanen@kauniainen.fi::822ed1be-cef7-4c5c-aa4d-8772b062b84c" providerId="AD" clId="Web-{B63AF466-BE3B-2C23-2506-AC916B6E6759}" dt="2026-04-20T12:24:47.543" v="4" actId="20577"/>
        <pc:sldMkLst>
          <pc:docMk/>
          <pc:sldMk cId="599015807" sldId="322"/>
        </pc:sldMkLst>
        <pc:spChg chg="mod">
          <ac:chgData name="Aino Myöhänen" userId="S::aino.myohanen@kauniainen.fi::822ed1be-cef7-4c5c-aa4d-8772b062b84c" providerId="AD" clId="Web-{B63AF466-BE3B-2C23-2506-AC916B6E6759}" dt="2026-04-20T12:24:47.543" v="4" actId="20577"/>
          <ac:spMkLst>
            <pc:docMk/>
            <pc:sldMk cId="599015807" sldId="322"/>
            <ac:spMk id="2" creationId="{D5C573B1-ECD7-1D3E-A5C1-CDE8774E5C63}"/>
          </ac:spMkLst>
        </pc:spChg>
      </pc:sldChg>
    </pc:docChg>
  </pc:docChgLst>
  <pc:docChgLst>
    <pc:chgData name="Aino Myöhänen" userId="S::aino.myohanen@kauniainen.fi::822ed1be-cef7-4c5c-aa4d-8772b062b84c" providerId="AD" clId="Web-{54FD28D0-C9E6-33AA-EF14-FCA2CDD73EF0}"/>
    <pc:docChg chg="delSld modSld">
      <pc:chgData name="Aino Myöhänen" userId="S::aino.myohanen@kauniainen.fi::822ed1be-cef7-4c5c-aa4d-8772b062b84c" providerId="AD" clId="Web-{54FD28D0-C9E6-33AA-EF14-FCA2CDD73EF0}" dt="2026-04-15T05:57:15.949" v="36"/>
      <pc:docMkLst>
        <pc:docMk/>
      </pc:docMkLst>
      <pc:sldChg chg="modSp">
        <pc:chgData name="Aino Myöhänen" userId="S::aino.myohanen@kauniainen.fi::822ed1be-cef7-4c5c-aa4d-8772b062b84c" providerId="AD" clId="Web-{54FD28D0-C9E6-33AA-EF14-FCA2CDD73EF0}" dt="2026-04-15T05:45:06.480" v="34" actId="1076"/>
        <pc:sldMkLst>
          <pc:docMk/>
          <pc:sldMk cId="115703694" sldId="351"/>
        </pc:sldMkLst>
        <pc:spChg chg="mod">
          <ac:chgData name="Aino Myöhänen" userId="S::aino.myohanen@kauniainen.fi::822ed1be-cef7-4c5c-aa4d-8772b062b84c" providerId="AD" clId="Web-{54FD28D0-C9E6-33AA-EF14-FCA2CDD73EF0}" dt="2026-04-15T05:45:06.480" v="34" actId="1076"/>
          <ac:spMkLst>
            <pc:docMk/>
            <pc:sldMk cId="115703694" sldId="351"/>
            <ac:spMk id="4" creationId="{7C920226-7C63-CB91-D98A-B7FDD6335DFF}"/>
          </ac:spMkLst>
        </pc:spChg>
      </pc:sldChg>
      <pc:sldChg chg="modSp">
        <pc:chgData name="Aino Myöhänen" userId="S::aino.myohanen@kauniainen.fi::822ed1be-cef7-4c5c-aa4d-8772b062b84c" providerId="AD" clId="Web-{54FD28D0-C9E6-33AA-EF14-FCA2CDD73EF0}" dt="2026-04-15T05:43:52.257" v="30" actId="20577"/>
        <pc:sldMkLst>
          <pc:docMk/>
          <pc:sldMk cId="412307299" sldId="360"/>
        </pc:sldMkLst>
        <pc:spChg chg="mod">
          <ac:chgData name="Aino Myöhänen" userId="S::aino.myohanen@kauniainen.fi::822ed1be-cef7-4c5c-aa4d-8772b062b84c" providerId="AD" clId="Web-{54FD28D0-C9E6-33AA-EF14-FCA2CDD73EF0}" dt="2026-04-15T05:43:52.257" v="30" actId="20577"/>
          <ac:spMkLst>
            <pc:docMk/>
            <pc:sldMk cId="412307299" sldId="360"/>
            <ac:spMk id="7" creationId="{50B541DF-B7A6-411B-EE46-63627615E9E0}"/>
          </ac:spMkLst>
        </pc:spChg>
      </pc:sldChg>
      <pc:sldChg chg="addSp delSp modSp">
        <pc:chgData name="Aino Myöhänen" userId="S::aino.myohanen@kauniainen.fi::822ed1be-cef7-4c5c-aa4d-8772b062b84c" providerId="AD" clId="Web-{54FD28D0-C9E6-33AA-EF14-FCA2CDD73EF0}" dt="2026-04-15T05:57:15.949" v="36"/>
        <pc:sldMkLst>
          <pc:docMk/>
          <pc:sldMk cId="405404764" sldId="361"/>
        </pc:sldMkLst>
        <pc:spChg chg="mod">
          <ac:chgData name="Aino Myöhänen" userId="S::aino.myohanen@kauniainen.fi::822ed1be-cef7-4c5c-aa4d-8772b062b84c" providerId="AD" clId="Web-{54FD28D0-C9E6-33AA-EF14-FCA2CDD73EF0}" dt="2026-04-15T05:43:56.492" v="31" actId="20577"/>
          <ac:spMkLst>
            <pc:docMk/>
            <pc:sldMk cId="405404764" sldId="361"/>
            <ac:spMk id="7" creationId="{21F1BEC9-BC39-952F-A7C1-DBBFAB47B6E6}"/>
          </ac:spMkLst>
        </pc:spChg>
        <pc:picChg chg="add del">
          <ac:chgData name="Aino Myöhänen" userId="S::aino.myohanen@kauniainen.fi::822ed1be-cef7-4c5c-aa4d-8772b062b84c" providerId="AD" clId="Web-{54FD28D0-C9E6-33AA-EF14-FCA2CDD73EF0}" dt="2026-04-15T05:57:15.949" v="36"/>
          <ac:picMkLst>
            <pc:docMk/>
            <pc:sldMk cId="405404764" sldId="361"/>
            <ac:picMk id="10" creationId="{08DA36F2-69FD-FCDF-90FB-18E8DE684F4F}"/>
          </ac:picMkLst>
        </pc:picChg>
      </pc:sldChg>
      <pc:sldChg chg="modSp">
        <pc:chgData name="Aino Myöhänen" userId="S::aino.myohanen@kauniainen.fi::822ed1be-cef7-4c5c-aa4d-8772b062b84c" providerId="AD" clId="Web-{54FD28D0-C9E6-33AA-EF14-FCA2CDD73EF0}" dt="2026-04-15T05:44:01.758" v="33" actId="20577"/>
        <pc:sldMkLst>
          <pc:docMk/>
          <pc:sldMk cId="3269971690" sldId="363"/>
        </pc:sldMkLst>
        <pc:spChg chg="mod">
          <ac:chgData name="Aino Myöhänen" userId="S::aino.myohanen@kauniainen.fi::822ed1be-cef7-4c5c-aa4d-8772b062b84c" providerId="AD" clId="Web-{54FD28D0-C9E6-33AA-EF14-FCA2CDD73EF0}" dt="2026-04-15T05:44:01.758" v="33" actId="20577"/>
          <ac:spMkLst>
            <pc:docMk/>
            <pc:sldMk cId="3269971690" sldId="363"/>
            <ac:spMk id="7" creationId="{121572A9-0EF6-5ABF-9C3B-B49B9E21FEDA}"/>
          </ac:spMkLst>
        </pc:spChg>
      </pc:sldChg>
      <pc:sldChg chg="modSp">
        <pc:chgData name="Aino Myöhänen" userId="S::aino.myohanen@kauniainen.fi::822ed1be-cef7-4c5c-aa4d-8772b062b84c" providerId="AD" clId="Web-{54FD28D0-C9E6-33AA-EF14-FCA2CDD73EF0}" dt="2026-04-15T05:43:41.678" v="28" actId="1076"/>
        <pc:sldMkLst>
          <pc:docMk/>
          <pc:sldMk cId="3594529287" sldId="367"/>
        </pc:sldMkLst>
        <pc:spChg chg="mod">
          <ac:chgData name="Aino Myöhänen" userId="S::aino.myohanen@kauniainen.fi::822ed1be-cef7-4c5c-aa4d-8772b062b84c" providerId="AD" clId="Web-{54FD28D0-C9E6-33AA-EF14-FCA2CDD73EF0}" dt="2026-04-15T05:43:35.631" v="27" actId="1076"/>
          <ac:spMkLst>
            <pc:docMk/>
            <pc:sldMk cId="3594529287" sldId="367"/>
            <ac:spMk id="4" creationId="{F1602E3D-5B30-3443-6C2F-92A5F5EF41B5}"/>
          </ac:spMkLst>
        </pc:spChg>
        <pc:spChg chg="mod">
          <ac:chgData name="Aino Myöhänen" userId="S::aino.myohanen@kauniainen.fi::822ed1be-cef7-4c5c-aa4d-8772b062b84c" providerId="AD" clId="Web-{54FD28D0-C9E6-33AA-EF14-FCA2CDD73EF0}" dt="2026-04-15T05:43:23.161" v="24" actId="1076"/>
          <ac:spMkLst>
            <pc:docMk/>
            <pc:sldMk cId="3594529287" sldId="367"/>
            <ac:spMk id="7" creationId="{796D2EE5-51D6-62B7-D594-A06AF4F844BF}"/>
          </ac:spMkLst>
        </pc:spChg>
        <pc:picChg chg="mod">
          <ac:chgData name="Aino Myöhänen" userId="S::aino.myohanen@kauniainen.fi::822ed1be-cef7-4c5c-aa4d-8772b062b84c" providerId="AD" clId="Web-{54FD28D0-C9E6-33AA-EF14-FCA2CDD73EF0}" dt="2026-04-15T05:43:41.678" v="28" actId="1076"/>
          <ac:picMkLst>
            <pc:docMk/>
            <pc:sldMk cId="3594529287" sldId="367"/>
            <ac:picMk id="5" creationId="{EBD6DABC-019A-C022-7571-2D3D152813C1}"/>
          </ac:picMkLst>
        </pc:picChg>
      </pc:sldChg>
      <pc:sldChg chg="modSp">
        <pc:chgData name="Aino Myöhänen" userId="S::aino.myohanen@kauniainen.fi::822ed1be-cef7-4c5c-aa4d-8772b062b84c" providerId="AD" clId="Web-{54FD28D0-C9E6-33AA-EF14-FCA2CDD73EF0}" dt="2026-04-15T05:43:49.038" v="29" actId="20577"/>
        <pc:sldMkLst>
          <pc:docMk/>
          <pc:sldMk cId="1756630705" sldId="368"/>
        </pc:sldMkLst>
        <pc:spChg chg="mod">
          <ac:chgData name="Aino Myöhänen" userId="S::aino.myohanen@kauniainen.fi::822ed1be-cef7-4c5c-aa4d-8772b062b84c" providerId="AD" clId="Web-{54FD28D0-C9E6-33AA-EF14-FCA2CDD73EF0}" dt="2026-04-15T05:43:49.038" v="29" actId="20577"/>
          <ac:spMkLst>
            <pc:docMk/>
            <pc:sldMk cId="1756630705" sldId="368"/>
            <ac:spMk id="7" creationId="{C0286F79-0C41-8ACA-EF66-5864AC9456C8}"/>
          </ac:spMkLst>
        </pc:sp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3-19T10:03:00.259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14975 9596 16383 0 0,'0'0'0'0'0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3-19T10:02:35.586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23315 8984 16383 0 0,'-48'-6'0'0'0,"-100"-14"0"0"0,-121-9 0 0 0,-98-1 0 0 0,-83 6 0 0 0,-37 7 0 0 0,17 5 0 0 0,21 18 0 0 0,40 14 0 0 0,47 8 0 0 0,68 7 0 0 0,47-3 0 0 0,48 5 0 0 0,27-4 0 0 0,38-8 0 0 0,23-1 0 0 0,24-6 0 0 0,16-5 0 0 0,7-5 0 0 0,3-4 0 0 0,6-3 0 0 0,0-1 0 0 0,3-1 0 0 0,-1 0 0 0 0,-4 0 0 0 0,-4 0 0 0 0,2 1 0 0 0,6-1 0 0 0,5 1 0 0 0,5 0 0 0 0,4 0 0 0 0,20 0 0 0 0,50-12 0 0 0,85-10 0 0 0,84-13 0 0 0,60-19 0 0 0,48-6 0 0 0,36-10 0 0 0,32-7 0 0 0,12-7 0 0 0,18-7 0 0 0,0 5 0 0 0,-21 6 0 0 0,-22 10 0 0 0,-55 11 0 0 0,-43 16 0 0 0,-50 9 0 0 0,-48 10 0 0 0,-24-3 0 0 0,-23 4 0 0 0,-20 5 0 0 0,-16 6 0 0 0,-3 5 0 0 0,1 15 0 0 0,0 7 0 0 0,-2 7 0 0 0,-3 5 0 0 0,-3 5 0 0 0,5 2 0 0 0,-6 8 0 0 0,-15 2 0 0 0,-11-6 0 0 0,-8-9 0 0 0,-5-10 0 0 0,-7-2 0 0 0,-9 2 0 0 0,-20 3 0 0 0,-20-1 0 0 0,-14 2 0 0 0,-6 2 0 0 0,-2-3 0 0 0,0-5 0 0 0,8 1 0 0 0,4-3 0 0 0,2-4 0 0 0,-1-4 0 0 0,0 9 0 0 0,-26 8 0 0 0,-32 11 0 0 0,-68 19 0 0 0,-67 17 0 0 0,-85 27 0 0 0,-62 9 0 0 0,-40 4 0 0 0,-22-11 0 0 0,-3-4 0 0 0,-12-7 0 0 0,-8 0 0 0 0,2-10 0 0 0,7-5 0 0 0,42-16 0 0 0,43-18 0 0 0,52-10 0 0 0,68-9 0 0 0,56-9 0 0 0,54-6 0 0 0,44-5 0 0 0,30-2 0 0 0,20 0 0 0 0,51-7 0 0 0,73-26 0 0 0,98-25 0 0 0,79-20 0 0 0,60-15 0 0 0,48-16 0 0 0,38-7 0 0 0,34-1 0 0 0,13 13 0 0 0,-4 13 0 0 0,-8 15 0 0 0,-31 21 0 0 0,-56 21 0 0 0,-46 15 0 0 0,-58 12 0 0 0,-43 7 0 0 0,-32 3 0 0 0,-23 2 0 0 0,-14 0 0 0 0,0 0 0 0 0,-13-2 0 0 0,-10 0 0 0 0,-7-1 0 0 0,-10 5 0 0 0,-11 2 0 0 0,-14 0 0 0 0,-14-2 0 0 0,-12-2 0 0 0,-9-2 0 0 0,-52 18 0 0 0,-73 34 0 0 0,-64 21 0 0 0,-67 9 0 0 0,-75 8 0 0 0,-42 7 0 0 0,-36 5 0 0 0,-28 2 0 0 0,11-11 0 0 0,12-3 0 0 0,44-12 0 0 0,43-19 0 0 0,58-8 0 0 0,56-13 0 0 0,51-13 0 0 0,33-12 0 0 0,75-14 0 0 0,87-13 0 0 0,79-16 0 0 0,68-10 0 0 0,43 1 0 0 0,26 2 0 0 0,5 6 0 0 0,1-3 0 0 0,-3 3 0 0 0,-8 0 0 0 0,-30 6 0 0 0,-21-11 0 0 0,-21-1 0 0 0,-28 7 0 0 0,-28 7 0 0 0,-35 8 0 0 0,-26 6 0 0 0,-17 4 0 0 0,-16 2 0 0 0,-73 2 0 0 0,-71-6 0 0 0,-75-7 0 0 0,-95-14 0 0 0,-78-9 0 0 0,-65-10 0 0 0,-39-10 0 0 0,0-1 0 0 0,27 9 0 0 0,45 12 0 0 0,55 13 0 0 0,61 9 0 0 0,66 7 0 0 0,58 5 0 0 0,43 2 0 0 0,59-28 0 0 0,75-17 0 0 0,64-6 0 0 0,65-6 0 0 0,25 5 0 0 0,25 12 0 0 0,-3 13 0 0 0,-17 17 0 0 0,-22 15 0 0 0,-19 7 0 0 0,-21 8 0 0 0,-19-1 0 0 0,-20-3 0 0 0,-24 2 0 0 0,-20-3 0 0 0,-17-4 0 0 0,-17 2 0 0 0,-69-1 0 0 0,-77-4 0 0 0,-91-14 0 0 0,-78-13 0 0 0,-51-3 0 0 0,-18-4 0 0 0,15 2 0 0 0,15 5 0 0 0,39 6 0 0 0,42 4 0 0 0,49 4 0 0 0,51 3 0 0 0,43 1 0 0 0,31 1 0 0 0,27-6 0 0 0,54-26 0 0 0,80-25 0 0 0,82-10 0 0 0,64-6 0 0 0,52 10 0 0 0,34 10 0 0 0,4 13 0 0 0,-7 13 0 0 0,-35 17 0 0 0,-26 11 0 0 0,-39 10 0 0 0,-47 3 0 0 0,-42 0 0 0 0,-38 2 0 0 0,-67-6 0 0 0,-104-13 0 0 0,-112-29 0 0 0,-97-15 0 0 0,-79-18 0 0 0,-51-10 0 0 0,-15 1 0 0 0,23 14 0 0 0,19 16 0 0 0,51 16 0 0 0,46 12 0 0 0,54 9 0 0 0,54 5 0 0 0,45 3 0 0 0,34 2 0 0 0,27-1 0 0 0,68-31 0 0 0,89-28 0 0 0,101-34 0 0 0,98-27 0 0 0,72-11 0 0 0,54-2 0 0 0,5 10 0 0 0,-8 25 0 0 0,-44 22 0 0 0,-59 24 0 0 0,-57 14 0 0 0,-59 13 0 0 0,-49 11 0 0 0,-42 6 0 0 0,-62 11 0 0 0,-85 10 0 0 0,-100 14 0 0 0,-96 3 0 0 0,-78 1 0 0 0,-32-6 0 0 0,-16 6 0 0 0,-11 2 0 0 0,1-5 0 0 0,16 11 0 0 0,30 3 0 0 0,34 7 0 0 0,58-6 0 0 0,58-10 0 0 0,54-12 0 0 0,38-10 0 0 0,47-7 0 0 0,68-5 0 0 0,65-2 0 0 0,49-2 0 0 0,49 0 0 0 0,30-1 0 0 0,38 14 0 0 0,36 4 0 0 0,5-1 0 0 0,1-2 0 0 0,-8 3 0 0 0,-16-2 0 0 0,-24-2 0 0 0,-42-4 0 0 0,-32-2 0 0 0,-33-3 0 0 0,-34-1 0 0 0,-29-1 0 0 0,-21-1 0 0 0,-15 1 0 0 0,-37 5 0 0 0,-68 21 0 0 0,-76 23 0 0 0,-75 21 0 0 0,-54 18 0 0 0,-23 11 0 0 0,-16 13 0 0 0,26-1 0 0 0,38 5 0 0 0,61-11 0 0 0,43-12 0 0 0,45-15 0 0 0,34-22 0 0 0,27-13 0 0 0,67-15 0 0 0,89-12 0 0 0,89-44 0 0 0,69-36 0 0 0,53-37 0 0 0,13-19 0 0 0,12-13 0 0 0,-29 9 0 0 0,-29 15 0 0 0,-47 13 0 0 0,-49 24 0 0 0,-53 17 0 0 0,-39 18 0 0 0,-33 16 0 0 0,-24 11 0 0 0,-15 8 0 0 0,-26 3 0 0 0,-75 2 0 0 0,-88 7 0 0 0,-101 1 0 0 0,-81-1 0 0 0,-55 4 0 0 0,-34-1 0 0 0,12 4 0 0 0,28 11 0 0 0,25 18 0 0 0,55 8 0 0 0,66 1 0 0 0,68-10 0 0 0,55-12 0 0 0,42-5 0 0 0,26-8 0 0 0,33-7 0 0 0,54-12 0 0 0,68-12 0 0 0,68-11 0 0 0,65-12 0 0 0,38-8 0 0 0,26-8 0 0 0,-4-1 0 0 0,-24 7 0 0 0,-23 6 0 0 0,-44 9 0 0 0,-45 3 0 0 0,-46 7 0 0 0,-37 6 0 0 0,-28 5 0 0 0,-29 5 0 0 0,-79 7 0 0 0,-67 11 0 0 0,-68 14 0 0 0,-38 8 0 0 0,-29 9 0 0 0,-13 10 0 0 0,-4 13 0 0 0,27 0 0 0 0,30 2 0 0 0,33-7 0 0 0,42-7 0 0 0,38-14 0 0 0,30-8 0 0 0,26-4 0 0 0,16-7 0 0 0,24-8 0 0 0,61-7 0 0 0,62-4 0 0 0,72-16 0 0 0,38-11 0 0 0,23-3 0 0 0,17-8 0 0 0,-8-5 0 0 0,-36 4 0 0 0,-51 8 0 0 0,-42 8 0 0 0,-32 7 0 0 0,-27 6 0 0 0,-32 3 0 0 0,-58 9 0 0 0,-46 14 0 0 0,-28 10 0 0 0,-6 0 0 0 0,-5-5 0 0 0,10-2 0 0 0,15-4 0 0 0,49-24 0 0 0,55-17 0 0 0,45-12 0 0 0,66-23 0 0 0,74-14 0 0 0,50-14 0 0 0,28 8 0 0 0,19 10 0 0 0,-7 11 0 0 0,-2 3 0 0 0,-14 10 0 0 0,-21 6 0 0 0,-14 9 0 0 0,-12 4 0 0 0,-36 5 0 0 0,-34 6 0 0 0,-34 5 0 0 0,-34 3 0 0 0,-22 3 0 0 0,-18 2 0 0 0,-14 0 0 0 0,-3 0 0 0 0,3 0 0 0 0,12 0 0 0 0,8-1 0 0 0,10 1 0 0 0,-2-1 0 0 0,-2-6 0 0 0,6-2 0 0 0,0 0 0 0 0,-7 2 0 0 0,-9 2 0 0 0,-4 1 0 0 0,-6 1 0 0 0,0 2 0 0 0,15 0 0 0 0,20 0 0 0 0,25 0 0 0 0,30 1 0 0 0,25 5 0 0 0,22 2 0 0 0,19 12 0 0 0,-7 2 0 0 0,-9 4 0 0 0,0-3 0 0 0,-16-6 0 0 0,-19 1 0 0 0,-7-2 0 0 0,-11-5 0 0 0,-12-4 0 0 0,-3-3 0 0 0,-5-2 0 0 0,-10-2 0 0 0,-13 0 0 0 0,1-1 0 0 0,-3 0 0 0 0,-7 1 0 0 0,-5-1 0 0 0,0 1 0 0 0,-2 0 0 0 0,4 0 0 0 0,-1 0 0 0 0,4 0 0 0 0,-8 0 0 0 0,-5-6 0 0 0,-10-2 0 0 0,-9 0 0 0 0,-14-4 0 0 0,-9 0 0 0 0,-4 1 0 0 0,0 4 0 0 0,-12 2 0 0 0,-21 2 0 0 0,-45 2 0 0 0,-50 7 0 0 0,-51 14 0 0 0,-47 10 0 0 0,-27 0 0 0 0,-29 1 0 0 0,5 6 0 0 0,-10 4 0 0 0,-9 1 0 0 0,-1 5 0 0 0,9 0 0 0 0,7-1 0 0 0,28-3 0 0 0,16-8 0 0 0,25-11 0 0 0,27-3 0 0 0,9-5 0 0 0,17-6 0 0 0,20-3 0 0 0,15-5 0 0 0,7-1 0 0 0,12-1 0 0 0,7-1 0 0 0,15-6 0 0 0,11-2 0 0 0,7 0 0 0 0,3-3 0 0 0,2-1 0 0 0,-7 3 0 0 0,-2 2 0 0 0,6-3 0 0 0,2 1 0 0 0,-6 1 0 0 0,-13 3 0 0 0,-29 2 0 0 0,-18 1 0 0 0,-29 2 0 0 0,-17 1 0 0 0,-8 1 0 0 0,-13-7 0 0 0,2-1 0 0 0,12-1 0 0 0,0 3 0 0 0,10 0 0 0 0,15 3 0 0 0,12 0 0 0 0,13 2 0 0 0,11 0 0 0 0,10 0 0 0 0,-6 0 0 0 0,0-5 0 0 0,2-3 0 0 0,-8-5 0 0 0,5-1 0 0 0,0-4 0 0 0,8-5 0 0 0,6 1 0 0 0,9 5 0 0 0,16-1 0 0 0,10 3 0 0 0,-1-2 0 0 0,6-5 0 0 0,15 2 0 0 0,29-2 0 0 0,54-2 0 0 0,34-11 0 0 0,48-10 0 0 0,48-4 0 0 0,19 7 0 0 0,29 4 0 0 0,14-4 0 0 0,0 7 0 0 0,-9 7 0 0 0,-15 4 0 0 0,-30 6 0 0 0,-25 5 0 0 0,-32 6 0 0 0,-27 3 0 0 0,-23 3 0 0 0,-10 1 0 0 0,-13 1 0 0 0,-7 6 0 0 0,-3 8 0 0 0,6 2 0 0 0,21 3 0 0 0,14 5 0 0 0,24-2 0 0 0,15 13 0 0 0,2 0 0 0 0,11-5 0 0 0,-3-9 0 0 0,-9-2 0 0 0,-17-4 0 0 0,-12-5 0 0 0,-14-4 0 0 0,-12-3 0 0 0,-15-3 0 0 0,-8-1 0 0 0,3-1 0 0 0,-5 0 0 0 0,5 6 0 0 0,3 2 0 0 0,13 0 0 0 0,4-1 0 0 0,5-2 0 0 0,22-1 0 0 0,16-1 0 0 0,4-2 0 0 0,-11 0 0 0 0,-1-12 0 0 0,2-4 0 0 0,-9 0 0 0 0,-6-8 0 0 0,-16-1 0 0 0,-18 4 0 0 0,-16 6 0 0 0,-13 5 0 0 0,-8 4 0 0 0,-23 10 0 0 0,-50 22 0 0 0,-50 12 0 0 0,-59 18 0 0 0,-34 5 0 0 0,-37-1 0 0 0,-35 6 0 0 0,-23-1 0 0 0,-9 0 0 0 0,-3-5 0 0 0,15-7 0 0 0,6 0 0 0 0,24-4 0 0 0,33-9 0 0 0,35-12 0 0 0,33-11 0 0 0,35-8 0 0 0,28-5 0 0 0,15-4 0 0 0,11-2 0 0 0,-4 0 0 0 0,-5-7 0 0 0,-5-6 0 0 0,-10-2 0 0 0,-16-4 0 0 0,-6-4 0 0 0,1 3 0 0 0,5 4 0 0 0,-1 5 0 0 0,9 0 0 0 0,6 1 0 0 0,9 3 0 0 0,10 3 0 0 0,3-4 0 0 0,-9 1 0 0 0,-11 1 0 0 0,-18 2 0 0 0,-11 2 0 0 0,-1 2 0 0 0,5 1 0 0 0,8 1 0 0 0,12 0 0 0 0,7 1 0 0 0,10-1 0 0 0,9 0 0 0 0,7 1 0 0 0,5-1 0 0 0,22-6 0 0 0,43-8 0 0 0,41-2 0 0 0,45-3 0 0 0,22 0 0 0 0,18-2 0 0 0,7 3 0 0 0,-11 4 0 0 0,-8 5 0 0 0,-14 3 0 0 0,-24 3 0 0 0,-16 3 0 0 0,-18 0 0 0 0,-13 1 0 0 0,-11 0 0 0 0,-7-1 0 0 0,3 7 0 0 0,6 7 0 0 0,1 2 0 0 0,-7 4 0 0 0,-4 5 0 0 0,-3 3 0 0 0,0 4 0 0 0,-1 2 0 0 0,1-5 0 0 0,1-7 0 0 0,0-7 0 0 0,1-7 0 0 0,-6 2 0 0 0,-2-1 0 0 0,1-2 0 0 0,7 4 0 0 0,10 0 0 0 0,21-2 0 0 0,18-2 0 0 0,24-3 0 0 0,30-8 0 0 0,21-9 0 0 0,26-14 0 0 0,18-9 0 0 0,-9-4 0 0 0,-6-2 0 0 0,-6 1 0 0 0,-21 1 0 0 0,-21-4 0 0 0,-22 5 0 0 0,-24 9 0 0 0,-23 10 0 0 0,-18 2 0 0 0,-11 4 0 0 0,5 5 0 0 0,1 3 0 0 0,-3 4 0 0 0,-2 1 0 0 0,-3 1 0 0 0,-1 1 0 0 0,-33 0 0 0 0,-52 0 0 0 0,-43-1 0 0 0,-42 1 0 0 0,-41-1 0 0 0,-27 0 0 0 0,-27 6 0 0 0,-25 2 0 0 0,-4 0 0 0 0,-13-2 0 0 0,15-2 0 0 0,14-1 0 0 0,30-2 0 0 0,21 0 0 0 0,24-1 0 0 0,28-1 0 0 0,19 1 0 0 0,23 0 0 0 0,23-1 0 0 0,4 1 0 0 0,8 0 0 0 0,2 0 0 0 0,5 0 0 0 0,4 0 0 0 0,6 0 0 0 0,-9 0 0 0 0,-1 0 0 0 0,-5-6 0 0 0,3-2 0 0 0,3 1 0 0 0,5 0 0 0 0,-8 3 0 0 0,0 1 0 0 0,2 2 0 0 0,5 0 0 0 0,3 1 0 0 0,5 1 0 0 0,1-1 0 0 0,15-6 0 0 0,40-1 0 0 0,41-7 0 0 0,36 0 0 0 0,24 2 0 0 0,24 3 0 0 0,4 4 0 0 0,-9-5 0 0 0,-11 1 0 0 0,-15 1 0 0 0,-20 2 0 0 0,-19 2 0 0 0,-17 2 0 0 0,-11 1 0 0 0,-7 1 0 0 0,8 0 0 0 0,3 1 0 0 0,10-1 0 0 0,8 1 0 0 0,17-1 0 0 0,12 0 0 0 0,14 0 0 0 0,24 0 0 0 0,8 0 0 0 0,-8-6 0 0 0,-9-2 0 0 0,-8 0 0 0 0,-4 2 0 0 0,-17 2 0 0 0,-12-11 0 0 0,-2-2 0 0 0,-2 1 0 0 0,-4 4 0 0 0,-2 3 0 0 0,-1-2 0 0 0,17 1 0 0 0,11 1 0 0 0,7 3 0 0 0,15 3 0 0 0,11 1 0 0 0,18 1 0 0 0,3 1 0 0 0,-8 0 0 0 0,1 1 0 0 0,-12-1 0 0 0,-17 0 0 0 0,-16 1 0 0 0,-8-1 0 0 0,-14 0 0 0 0,-15 0 0 0 0,-11 0 0 0 0,-11 0 0 0 0,-5 0 0 0 0,3 0 0 0 0,5 0 0 0 0,2 0 0 0 0,-1 0 0 0 0,-3 0 0 0 0,-3 0 0 0 0,3 0 0 0 0,1 0 0 0 0,11 0 0 0 0,1 0 0 0 0,15 12 0 0 0,8 4 0 0 0,7-1 0 0 0,-4-3 0 0 0,-4-3 0 0 0,-11-4 0 0 0,-9-2 0 0 0,-10-2 0 0 0,-13 6 0 0 0,-36 12 0 0 0,-37 10 0 0 0,-54 18 0 0 0,-29 6 0 0 0,-30 1 0 0 0,-8 3 0 0 0,-7 4 0 0 0,-17 3 0 0 0,4-3 0 0 0,2 7 0 0 0,14 8 0 0 0,9-1 0 0 0,20 4 0 0 0,14-6 0 0 0,15-9 0 0 0,19-15 0 0 0,19-10 0 0 0,14-12 0 0 0,10-10 0 0 0,0-9 0 0 0,1-4 0 0 0,2-5 0 0 0,-5 0 0 0 0,0-2 0 0 0,0 1 0 0 0,3 1 0 0 0,-5-1 0 0 0,1 2 0 0 0,19-1 0 0 0,44-11 0 0 0,37-10 0 0 0,51-25 0 0 0,26-29 0 0 0,14-7 0 0 0,6-1 0 0 0,2 7 0 0 0,-20 4 0 0 0,-20 10 0 0 0,-12 15 0 0 0,-17 9 0 0 0,-17 6 0 0 0,-15 8 0 0 0,-9 3 0 0 0,-7 5 0 0 0,-3 5 0 0 0,4 5 0 0 0,8 3 0 0 0,8-3 0 0 0,0-1 0 0 0,-2 1 0 0 0,-4 2 0 0 0,1 2 0 0 0,-7-5 0 0 0,-5-1 0 0 0,-27 1 0 0 0,-32 2 0 0 0,-50 2 0 0 0,-47 8 0 0 0,-41 3 0 0 0,-46 0 0 0 0,-36 5 0 0 0,-14 1 0 0 0,-10-2 0 0 0,9 3 0 0 0,31-1 0 0 0,24 3 0 0 0,34 0 0 0 0,33 2 0 0 0,35-2 0 0 0,21-3 0 0 0,19-4 0 0 0,49-10 0 0 0,50-10 0 0 0,62-22 0 0 0,42-10 0 0 0,28-11 0 0 0,14-2 0 0 0,-6-9 0 0 0,-16 0 0 0 0,-23 11 0 0 0,-24 15 0 0 0,-19 14 0 0 0,-14 11 0 0 0,-10 9 0 0 0,-11 4 0 0 0,-3 3 0 0 0,-7 1 0 0 0,-6 11 0 0 0,-4 5 0 0 0,-10 4 0 0 0,-4-2 0 0 0,-7 2 0 0 0,-25 9 0 0 0,-42 17 0 0 0,-67 30 0 0 0,-62 19 0 0 0,-43 6 0 0 0,-40 21 0 0 0,-16 0 0 0 0,1-7 0 0 0,24-8 0 0 0,36-15 0 0 0,36-24 0 0 0,42-19 0 0 0,38-17 0 0 0,30-15 0 0 0,20-11 0 0 0,30-13 0 0 0,60-18 0 0 0,40-11 0 0 0,43-18 0 0 0,29-24 0 0 0,13-6 0 0 0,13 6 0 0 0,7 8 0 0 0,-6 11 0 0 0,-9 8 0 0 0,-22 7 0 0 0,-31 10 0 0 0,-11 10 0 0 0,-19 9 0 0 0,-25 1 0 0 0,-16 1 0 0 0,-12 4 0 0 0,-6 1 0 0 0,-31 3 0 0 0,-53 1 0 0 0,-41 1 0 0 0,-52 0 0 0 0,-26 1 0 0 0,-19-1 0 0 0,-7 1 0 0 0,-7-1 0 0 0,15 0 0 0 0,27 0 0 0 0,29 6 0 0 0,26 2 0 0 0,24 0 0 0 0,22-2 0 0 0,14-2 0 0 0,10-1 0 0 0,30-1 0 0 0,51-2 0 0 0,43-6 0 0 0,31-8 0 0 0,13-2 0 0 0,9-4 0 0 0,-8 1 0 0 0,-19 4 0 0 0,-24 5 0 0 0,-20 3 0 0 0,-15 4 0 0 0,-12 2 0 0 0,-42 1 0 0 0,-51 1 0 0 0,-35 0 0 0 0,-26-1 0 0 0,-24 1 0 0 0,-1-1 0 0 0,5 1 0 0 0,13-1 0 0 0,15 0 0 0 0,20 0 0 0 0,18 0 0 0 0,14 0 0 0 0,22 6 0 0 0,53 2 0 0 0,52-1 0 0 0,62 6 0 0 0,43-1 0 0 0,16-2 0 0 0,23-2 0 0 0,-9-3 0 0 0,-9-3 0 0 0,-20 0 0 0 0,-36-8 0 0 0,-35-2 0 0 0,-31-1 0 0 0,-23 3 0 0 0,-32 7 0 0 0,-38 16 0 0 0,-53 5 0 0 0,-45 4 0 0 0,-38-1 0 0 0,-19 0 0 0 0,-4-3 0 0 0,-8-7 0 0 0,9-4 0 0 0,21-6 0 0 0,20-2 0 0 0,19-3 0 0 0,23 0 0 0 0,21-1 0 0 0,16 0 0 0 0,35 6 0 0 0,27 2 0 0 0,42 0 0 0 0,24-1 0 0 0,11-2 0 0 0,3 5 0 0 0,5 0 0 0 0,-8 0 0 0 0,-7-3 0 0 0,-4 10 0 0 0,-10 2 0 0 0,3-1 0 0 0,-10 1 0 0 0,-4-1 0 0 0,-4-5 0 0 0,-5-3 0 0 0,-4-4 0 0 0,-9 4 0 0 0,-16-1 0 0 0,-53 6 0 0 0,-44-1 0 0 0,-38 4 0 0 0,-35 11 0 0 0,-21 1 0 0 0,-5 2 0 0 0,4 0 0 0 0,14 3 0 0 0,17-6 0 0 0,27-7 0 0 0,27 5 0 0 0,23-3 0 0 0,24 2 0 0 0,13-4 0 0 0,29 1 0 0 0,46 2 0 0 0,51-3 0 0 0,57-4 0 0 0,45 0 0 0 0,37-3 0 0 0,39-3 0 0 0,-4-4 0 0 0,1-3 0 0 0,-21-2 0 0 0,-12-2 0 0 0,-27 0 0 0 0,-26-1 0 0 0,-14-6 0 0 0,-12-1 0 0 0,-9-6 0 0 0,-6-1 0 0 0,-9-9 0 0 0,-3-1 0 0 0,0 4 0 0 0,-5 6 0 0 0,-11 4 0 0 0,-13 6 0 0 0,-7 2 0 0 0,-6 3 0 0 0,-14 0 0 0 0,-12 1 0 0 0,-12 0 0 0 0,-8 0 0 0 0,-11-6 0 0 0,-60-15 0 0 0,-72-3 0 0 0,-80-4 0 0 0,-51-4 0 0 0,-46-8 0 0 0,-24 3 0 0 0,-27 1 0 0 0,-18 6 0 0 0,15 9 0 0 0,3 7 0 0 0,27 6 0 0 0,29 4 0 0 0,37 3 0 0 0,28 1 0 0 0,38 1 0 0 0,47 6 0 0 0,38 1 0 0 0,28-1 0 0 0,59-25 0 0 0,59-34 0 0 0,62-21 0 0 0,44-9 0 0 0,25-4 0 0 0,33 1 0 0 0,2 9 0 0 0,5 11 0 0 0,-14 11 0 0 0,-2 7 0 0 0,-14 13 0 0 0,-11 11 0 0 0,-3 10 0 0 0,-15 7 0 0 0,-25 3 0 0 0,-8 4 0 0 0,-23 0 0 0 0,-24 0 0 0 0,-23 0 0 0 0,-17 0 0 0 0,-12-1 0 0 0,-19-1 0 0 0,-43 1 0 0 0,-73 11 0 0 0,-80 3 0 0 0,-59 7 0 0 0,-49-2 0 0 0,-50-4 0 0 0,-34 7 0 0 0,-15 1 0 0 0,9-5 0 0 0,44 0 0 0 0,35-2 0 0 0,55 2 0 0 0,57-3 0 0 0,52-4 0 0 0,66-10 0 0 0,67-11 0 0 0,46-11 0 0 0,25-7 0 0 0,6 1 0 0 0,-4 5 0 0 0,-11 5 0 0 0,-4 6 0 0 0,-6 5 0 0 0,-14 9 0 0 0,-61 16 0 0 0,-65 4 0 0 0,-59-8 0 0 0,-66-24 0 0 0,-39-17 0 0 0,-44-22 0 0 0,-21-22 0 0 0,2-4 0 0 0,22-8 0 0 0,25 3 0 0 0,39 4 0 0 0,46 14 0 0 0,23 17 0 0 0,25 10 0 0 0,30 11 0 0 0,19 9 0 0 0,18 6 0 0 0,7 5 0 0 0,2 15 0 0 0,-3 4 0 0 0,3 7 0 0 0,-2 4 0 0 0,3-2 0 0 0,-7-6 0 0 0,0 0 0 0 0,4-4 0 0 0,6-4 0 0 0,6-4 0 0 0,9 2 0 0 0,12 6 0 0 0,27-1 0 0 0,37 5 0 0 0,36-3 0 0 0,22-3 0 0 0,19 2 0 0 0,19-3 0 0 0,4-2 0 0 0,9-4 0 0 0,-16-3 0 0 0,-7-2 0 0 0,-6-1 0 0 0,-7-1 0 0 0,-3-1 0 0 0,-4 1 0 0 0,-8-1 0 0 0,10 1 0 0 0,4-1 0 0 0,-6 1 0 0 0,10 0 0 0 0,-3 0 0 0 0,-4-6 0 0 0,-7-2 0 0 0,-5 0 0 0 0,1 2 0 0 0,-12 2 0 0 0,-8 1 0 0 0,0 2 0 0 0,-7 0 0 0 0,-10 1 0 0 0,-9 0 0 0 0,-56 1 0 0 0,-52-1 0 0 0,-63 12 0 0 0,-61 11 0 0 0,-47 0 0 0 0,-52 9 0 0 0,-26 5 0 0 0,-16 2 0 0 0,11 6 0 0 0,16 2 0 0 0,34-7 0 0 0,49-5 0 0 0,29-8 0 0 0,41-8 0 0 0,37-8 0 0 0,31-6 0 0 0,21-3 0 0 0,14-3 0 0 0,6 0 0 0 0,4-7 0 0 0,-1-2 0 0 0,-1 1 0 0 0,-7-3 0 0 0,-5-1 0 0 0,0 2 0 0 0,0 3 0 0 0,2 4 0 0 0,37 1 0 0 0,54 2 0 0 0,44 1 0 0 0,52 0 0 0 0,26 1 0 0 0,12-1 0 0 0,12 1 0 0 0,-5-1 0 0 0,2 0 0 0 0,-10 0 0 0 0,-29 0 0 0 0,-29 0 0 0 0,-7 0 0 0 0,-11 0 0 0 0,-13 0 0 0 0,2 0 0 0 0,-4 0 0 0 0,0 0 0 0 0,8 0 0 0 0,5 0 0 0 0,2 0 0 0 0,-6 0 0 0 0,11 0 0 0 0,-10 0 0 0 0,-9 0 0 0 0,-9 0 0 0 0,-14 0 0 0 0,-12 0 0 0 0,-5 0 0 0 0,-6 0 0 0 0,-5 0 0 0 0,-22 0 0 0 0,-50 12 0 0 0,-46 4 0 0 0,-57 5 0 0 0,-30 0 0 0 0,-31 1 0 0 0,-17-3 0 0 0,-23 14 0 0 0,-12 7 0 0 0,-2-3 0 0 0,11-2 0 0 0,10 5 0 0 0,25-5 0 0 0,23-7 0 0 0,35-3 0 0 0,30-6 0 0 0,21-6 0 0 0,22-5 0 0 0,15-4 0 0 0,11-3 0 0 0,7-1 0 0 0,4 5 0 0 0,13 1 0 0 0,40 1 0 0 0,52 10 0 0 0,50 3 0 0 0,40-2 0 0 0,22-5 0 0 0,4-4 0 0 0,17-3 0 0 0,-2-4 0 0 0,-5-1 0 0 0,-13-1 0 0 0,9-1 0 0 0,-9-6 0 0 0,-1-1 0 0 0,-14-1 0 0 0,-6-3 0 0 0,-7-1 0 0 0,-18 3 0 0 0,-10 2 0 0 0,-14-3 0 0 0,-9 1 0 0 0,-17 1 0 0 0,-17 3 0 0 0,-16 2 0 0 0,-11 1 0 0 0,-7 3 0 0 0,-35-7 0 0 0,-54-6 0 0 0,-60-2 0 0 0,-47-5 0 0 0,-34 2 0 0 0,-26-8 0 0 0,1 0 0 0 0,0 4 0 0 0,7 7 0 0 0,-3 5 0 0 0,5-8 0 0 0,7 0 0 0 0,14 3 0 0 0,14 3 0 0 0,13 5 0 0 0,16-4 0 0 0,19 1 0 0 0,25 2 0 0 0,24 3 0 0 0,18 1 0 0 0,13 2 0 0 0,8 1 0 0 0,28-5 0 0 0,33-1 0 0 0,55-6 0 0 0,38-1 0 0 0,16 2 0 0 0,22 4 0 0 0,14 2 0 0 0,2 3 0 0 0,-4 1 0 0 0,-12 8 0 0 0,-16 2 0 0 0,-12 7 0 0 0,-17-1 0 0 0,-3 11 0 0 0,-2 6 0 0 0,-1 4 0 0 0,6 2 0 0 0,1 7 0 0 0,1-4 0 0 0,-8-3 0 0 0,-9-8 0 0 0,-3-2 0 0 0,-12-7 0 0 0,-13-6 0 0 0,-12-5 0 0 0,-10-5 0 0 0,-49 4 0 0 0,-47 5 0 0 0,-64 2 0 0 0,-42 9 0 0 0,-25 7 0 0 0,-17 11 0 0 0,1 3 0 0 0,9-5 0 0 0,8-4 0 0 0,9-8 0 0 0,5-3 0 0 0,12-5 0 0 0,-3 0 0 0 0,-6-4 0 0 0,7 7 0 0 0,7 1 0 0 0,4-5 0 0 0,9-11 0 0 0,15-7 0 0 0,11-4 0 0 0,17-1 0 0 0,14 0 0 0 0,13 1 0 0 0,12 0 0 0 0,34 2 0 0 0,55 0 0 0 0,65-6 0 0 0,50-1 0 0 0,31 1 0 0 0,26 1 0 0 0,-5 2 0 0 0,-5-5 0 0 0,-2 0 0 0 0,-9-5 0 0 0,-6 0 0 0 0,-10 2 0 0 0,-16-3 0 0 0,-10 2 0 0 0,-6-4 0 0 0,-14 2 0 0 0,-16 3 0 0 0,-2-3 0 0 0,-8 2 0 0 0,-14 3 0 0 0,-10 3 0 0 0,-11 3 0 0 0,-4 1 0 0 0,-6 3 0 0 0,-37 0 0 0 0,-50 6 0 0 0,-56 3 0 0 0,-42 5 0 0 0,-35 1 0 0 0,-19 3 0 0 0,-2-1 0 0 0,-5-4 0 0 0,12 3 0 0 0,2-2 0 0 0,18-4 0 0 0,19-2 0 0 0,22-4 0 0 0,19-2 0 0 0,20-1 0 0 0,19-2 0 0 0,14 1 0 0 0,8-1 0 0 0,6 1 0 0 0,14-1 0 0 0,29 1 0 0 0,42 0 0 0 0,31 0 0 0 0,20-1 0 0 0,22 1 0 0 0,14 1 0 0 0,-5 5 0 0 0,12 2 0 0 0,5 5 0 0 0,12 13 0 0 0,4 2 0 0 0,9-4 0 0 0,16-6 0 0 0,13-6 0 0 0,-11-5 0 0 0,-21-16 0 0 0,-8-6 0 0 0,-16-6 0 0 0,-19-7 0 0 0,-21-3 0 0 0,-5-4 0 0 0,-19 0 0 0 0,-18 4 0 0 0,-27 9 0 0 0,-55 19 0 0 0,-55 22 0 0 0,-52 21 0 0 0,-47 8 0 0 0,-54 3 0 0 0,-43 11 0 0 0,-13-6 0 0 0,-6 0 0 0 0,4-16 0 0 0,1-14 0 0 0,19-24 0 0 0,11-18 0 0 0,14-18 0 0 0,15-10 0 0 0,29-3 0 0 0,35 0 0 0 0,38 9 0 0 0,34 10 0 0 0,25 4 0 0 0,11 0 0 0 0,8-1 0 0 0,29-16 0 0 0,47-17 0 0 0,36-18 0 0 0,47-8 0 0 0,23-13 0 0 0,-1-3 0 0 0,5 4 0 0 0,-15 13 0 0 0,-23 20 0 0 0,-30 14 0 0 0,-23 17 0 0 0,-19 6 0 0 0,-16 3 0 0 0,-11-1 0 0 0,-42-15 0 0 0,-58-18 0 0 0,-67-6 0 0 0,-42-10 0 0 0,-40 1 0 0 0,-16 14 0 0 0,-12 3 0 0 0,11 12 0 0 0,30 13 0 0 0,25 12 0 0 0,35 9 0 0 0,40 5 0 0 0,36 5 0 0 0,28 1 0 0 0,13 0 0 0 0,9 1 0 0 0,7-1 0 0 0,2-1 0 0 0,2 0 0 0 0,30-1 0 0 0,51 0 0 0 0,42-6 0 0 0,40-2 0 0 0,41 0 0 0 0,27-4 0 0 0,10 0 0 0 0,5 1 0 0 0,-16 4 0 0 0,-30 2 0 0 0,-31 2 0 0 0,-32 2 0 0 0,-23 1 0 0 0,-26 6 0 0 0,-45 9 0 0 0,-55 7 0 0 0,-74 18 0 0 0,-41 8 0 0 0,-30-4 0 0 0,-12-3 0 0 0,-2-3 0 0 0,16-8 0 0 0,21-3 0 0 0,27-6 0 0 0,31 0 0 0 0,16-5 0 0 0,18-4 0 0 0,15-4 0 0 0,17 2 0 0 0,53-1 0 0 0,48-1 0 0 0,50-3 0 0 0,30-1 0 0 0,22-2 0 0 0,7-2 0 0 0,-6 0 0 0 0,-8 0 0 0 0,-11 0 0 0 0,-19-1 0 0 0,-23 1 0 0 0,-24 0 0 0 0,-25 6 0 0 0,-26 1 0 0 0,-61 7 0 0 0,-60 0 0 0 0,-49-2 0 0 0,-31-3 0 0 0,-28 3 0 0 0,-8-1 0 0 0,6-2 0 0 0,3-2 0 0 0,6-3 0 0 0,0-2 0 0 0,21-1 0 0 0,29-1 0 0 0,33-1 0 0 0,23 1 0 0 0,22-1 0 0 0,52 1 0 0 0,46 0 0 0 0,55-1 0 0 0,43 1 0 0 0,17 0 0 0 0,20 0 0 0 0,12 0 0 0 0,12 12 0 0 0,-8 4 0 0 0,-17 0 0 0 0,-18-4 0 0 0,-29 3 0 0 0,-27-2 0 0 0,-23-3 0 0 0,-18-2 0 0 0,-34-4 0 0 0,-56-2 0 0 0,-39-7 0 0 0,-42-3 0 0 0,-31 0 0 0 0,-36-5 0 0 0,-11 0 0 0 0,-19 2 0 0 0,-8-3 0 0 0,-14 1 0 0 0,5 3 0 0 0,5 3 0 0 0,19 2 0 0 0,28 3 0 0 0,20 1 0 0 0,26 1 0 0 0,32 0 0 0 0,26 1 0 0 0,22-1 0 0 0,14 1 0 0 0,9-1 0 0 0,-7 0 0 0 0,-4 0 0 0 0,-11 1 0 0 0,-8-1 0 0 0,-23-1 0 0 0,-8 1 0 0 0,-7 0 0 0 0,4 0 0 0 0,-1 0 0 0 0,11 0 0 0 0,15 0 0 0 0,14 0 0 0 0,11 0 0 0 0,2 0 0 0 0,-3 0 0 0 0,1 0 0 0 0,-3 0 0 0 0,-5 0 0 0 0,1 0 0 0 0,-13 0 0 0 0,-8 0 0 0 0,-8 0 0 0 0,4 0 0 0 0,-2 0 0 0 0,7 0 0 0 0,11 6 0 0 0,3 2 0 0 0,8 0 0 0 0,6-2 0 0 0,5-2 0 0 0,-1-1 0 0 0,0-1 0 0 0,1-2 0 0 0,-3 0 0 0 0,0 0 0 0 0,-5 0 0 0 0,-16-1 0 0 0,-17 1 0 0 0,-16 0 0 0 0,-16 0 0 0 0,-7 6 0 0 0,7 2 0 0 0,-8-1 0 0 0,0-1 0 0 0,8-1 0 0 0,13-3 0 0 0,5 0 0 0 0,7-2 0 0 0,14 0 0 0 0,14 0 0 0 0,11 0 0 0 0,8 0 0 0 0,-5-1 0 0 0,-2 1 0 0 0,3 0 0 0 0,-2 0 0 0 0,-6 0 0 0 0,-10 0 0 0 0,-7 0 0 0 0,-2 0 0 0 0,-7 0 0 0 0,-1 0 0 0 0,1 0 0 0 0,3 0 0 0 0,2 0 0 0 0,9 0 0 0 0,4 0 0 0 0,1 0 0 0 0,-1 0 0 0 0,-2 0 0 0 0,-2 0 0 0 0,-12 0 0 0 0,-6 0 0 0 0,7 0 0 0 0,4 0 0 0 0,3 0 0 0 0,-4 0 0 0 0,-2 0 0 0 0,2 0 0 0 0,0 0 0 0 0,2 0 0 0 0,-10 6 0 0 0,-4 2 0 0 0,2 0 0 0 0,3-2 0 0 0,-14-2 0 0 0,-2-1 0 0 0,-3-2 0 0 0,-8 0 0 0 0,-3-1 0 0 0,-7 0 0 0 0,0-1 0 0 0,2 1 0 0 0,8 0 0 0 0,12-1 0 0 0,5 1 0 0 0,11 0 0 0 0,8 0 0 0 0,11 0 0 0 0,9 0 0 0 0,3 0 0 0 0,-2 0 0 0 0,-5 0 0 0 0,-3 0 0 0 0,-5 0 0 0 0,-2 0 0 0 0,-8 0 0 0 0,4 0 0 0 0,1 0 0 0 0,1 0 0 0 0,0 0 0 0 0,-5 0 0 0 0,3 0 0 0 0,9 0 0 0 0,8 0 0 0 0,8 0 0 0 0,0 0 0 0 0,2 0 0 0 0,-10 0 0 0 0,-1-6 0 0 0,-3-2 0 0 0,2 1 0 0 0,6 1 0 0 0,4 1 0 0 0,-1 2 0 0 0,2 2 0 0 0,2 0 0 0 0,2 1 0 0 0,4 1 0 0 0,1-1 0 0 0,-5 0 0 0 0,-1 1 0 0 0,0-1 0 0 0,3 0 0 0 0,0 0 0 0 0,3 0 0 0 0,-6 0 0 0 0,0 0 0 0 0,-12 0 0 0 0,-2 0 0 0 0,2 0 0 0 0,-1 0 0 0 0,-3 0 0 0 0,-3 0 0 0 0,-10 0 0 0 0,-4 0 0 0 0,-2 0 0 0 0,1 0 0 0 0,8 0 0 0 0,3 0 0 0 0,1 0 0 0 0,5 0 0 0 0,8 0 0 0 0,6 0 0 0 0,4 0 0 0 0,5 0 0 0 0,1 0 0 0 0,2 0 0 0 0,0 0 0 0 0,0 0 0 0 0,0 0 0 0 0,-7 0 0 0 0,-1 0 0 0 0,-7 0 0 0 0,0 0 0 0 0,1 0 0 0 0,4 0 0 0 0,3 0 0 0 0,3-6 0 0 0,1-2 0 0 0,1 0 0 0 0,-5 2 0 0 0,-2 2 0 0 0,1 1 0 0 0,1 2 0 0 0,2 0 0 0 0,1-5 0 0 0,2-2 0 0 0,0 1 0 0 0,1 1 0 0 0,0 2 0 0 0,0 2 0 0 0,6-6 0 0 0,2 0 0 0 0,-1 0 0 0 0,-1-4 0 0 0,-2 0 0 0 0,5-4 0 0 0,0 1 0 0 0,-7 3 0 0 0,2-3 0 0 0,0 2 0 0 0,-1 2 0 0 0,6-2 0 0 0,1 0 0 0 0,4-2 0 0 0,6-12 0 0 0,12-1 0 0 0,12 4 0 0 0,17 7 0 0 0,9 12 0 0 0,6 6 0 0 0,-5 10 0 0 0,-2 2 0 0 0,-2 6 0 0 0,1-1 0 0 0,-6 3 0 0 0,-1-3 0 0 0,-5 2 0 0 0,0-2 0 0 0,-4 1 0 0 0,7 4 0 0 0,0 4 0 0 0,-4 3 0 0 0,-6 3 0 0 0,-5 1 0 0 0,1-4 0 0 0,0-2 0 0 0,-2 0 0 0 0,-2 2 0 0 0,3 13 0 0 0,1 12 0 0 0,-2 3 0 0 0,-2 2 0 0 0,4 4 0 0 0,0 3 0 0 0,-1-4 0 0 0,-3-7 0 0 0,-2-6 0 0 0,-1-7 0 0 0,-2-4 0 0 0,-1-2 0 0 0,0-2 0 0 0,-1 5 0 0 0,1 1 0 0 0,-7 1 0 0 0,-1-1 0 0 0,0-2 0 0 0,-4-8 0 0 0,-12-8 0 0 0,-3-15 0 0 0,5-14 0 0 0,4-13 0 0 0,1-20 0 0 0,2-17 0 0 0,5-3 0 0 0,-3 1 0 0 0,1 5 0 0 0,3 5 0 0 0,2-1 0 0 0,3 2 0 0 0,2 3 0 0 0,2 3 0 0 0,0 2 0 0 0,0 2 0 0 0,-5 7 0 0 0,-3 3 0 0 0,1 0 0 0 0,1-8 0 0 0,-4 3 0 0 0,-1 0 0 0 0,2 0 0 0 0,3-1 0 0 0,1 0 0 0 0,3-1 0 0 0,1-1 0 0 0,0 0 0 0 0,2 0 0 0 0,-1-1 0 0 0,1-5 0 0 0,-1-3 0 0 0,0 1 0 0 0,0-10 0 0 0,1-3 0 0 0,-1 3 0 0 0,0 4 0 0 0,0 4 0 0 0,6 11 0 0 0,8 10 0 0 0,7 9 0 0 0,13 8 0 0 0,0 11 0 0 0,0 4 0 0 0,-5 7 0 0 0,-2 2 0 0 0,-5 2 0 0 0,-1 0 0 0 0,2-5 0 0 0,4-4 0 0 0,2-4 0 0 0,-3 10 0 0 0,0 1 0 0 0,2-2 0 0 0,1-4 0 0 0,3-3 0 0 0,1-3 0 0 0,7-9 0 0 0,3-3 0 0 0,0-1 0 0 0,5-5 0 0 0,0 0 0 0 0,-2 2 0 0 0,-3 3 0 0 0,-3 3 0 0 0,-1 2 0 0 0,-3 2 0 0 0,12 0 0 0 0,3 2 0 0 0,-2-1 0 0 0,-2 1 0 0 0,-3-1 0 0 0,-4 1 0 0 0,-2-1 0 0 0,-1 0 0 0 0,4 0 0 0 0,2 0 0 0 0,-1 0 0 0 0,-1 0 0 0 0,-2 0 0 0 0,-2 0 0 0 0,0 0 0 0 0,-1 0 0 0 0,-1 0 0 0 0,0 0 0 0 0,0 0 0 0 0,0 0 0 0 0,0 0 0 0 0,0 0 0 0 0,0 0 0 0 0,0 0 0 0 0,7 0 0 0 0,1 0 0 0 0,0 0 0 0 0,-2 0 0 0 0,-1 0 0 0 0,-2 0 0 0 0,-2 0 0 0 0,0 0 0 0 0,6 0 0 0 0,1 0 0 0 0,-1 0 0 0 0,-1 0 0 0 0,5 0 0 0 0,-1 0 0 0 0,6 0 0 0 0,4 0 0 0 0,1 0 0 0 0,-5 0 0 0 0,2 0 0 0 0,-2 0 0 0 0,13 0 0 0 0,3 0 0 0 0,-4 0 0 0 0,-7 0 0 0 0,-7 0 0 0 0,-6 0 0 0 0,-4 0 0 0 0,-3 0 0 0 0,-1 0 0 0 0,5 0 0 0 0,1 0 0 0 0,1 0 0 0 0,-1 0 0 0 0,-2 0 0 0 0,-2 0 0 0 0,0 0 0 0 0,5 0 0 0 0,1 0 0 0 0,0 0 0 0 0,-2 0 0 0 0,-2 0 0 0 0,-1 0 0 0 0,-2 0 0 0 0,0 0 0 0 0,5 0 0 0 0,2 0 0 0 0,6 0 0 0 0,0 0 0 0 0,-2 0 0 0 0,-3 0 0 0 0,-3 0 0 0 0,3 0 0 0 0,7 0 0 0 0,0 0 0 0 0,-2 0 0 0 0,-4 0 0 0 0,3 0 0 0 0,5 0 0 0 0,-1 0 0 0 0,-2 0 0 0 0,-5 0 0 0 0,-3 0 0 0 0,-4 0 0 0 0,-1 0 0 0 0,11 0 0 0 0,2 0 0 0 0,0 0 0 0 0,-3 0 0 0 0,2 0 0 0 0,-1 0 0 0 0,4 0 0 0 0,-2 0 0 0 0,-3 0 0 0 0,-3 0 0 0 0,-4 0 0 0 0,-2 0 0 0 0,-1 0 0 0 0,-2 0 0 0 0,6 0 0 0 0,1 0 0 0 0,0 0 0 0 0,-1 0 0 0 0,-1 0 0 0 0,-3 0 0 0 0,6 0 0 0 0,7 0 0 0 0,7 0 0 0 0,5-6 0 0 0,-1-2 0 0 0,-5 0 0 0 0,6 2 0 0 0,-2 2 0 0 0,-5 1 0 0 0,-6 2 0 0 0,-5 0 0 0 0,-4 1 0 0 0,-3 0 0 0 0,-2 1 0 0 0,0-1 0 0 0,-1 0 0 0 0,0 0 0 0 0,0 1 0 0 0,1-1 0 0 0,0 0 0 0 0,0 0 0 0 0,0 0 0 0 0,1 0 0 0 0,5 6 0 0 0,2 2 0 0 0,0-1 0 0 0,-1-1 0 0 0,-3-1 0 0 0,-1-3 0 0 0,-1 0 0 0 0,-1-2 0 0 0,-1 0 0 0 0,6 0 0 0 0,2 0 0 0 0,0 0 0 0 0,-2-1 0 0 0,-2 1 0 0 0,-1 0 0 0 0,-1 0 0 0 0,-1 0 0 0 0,5 0 0 0 0,2 0 0 0 0,-1 0 0 0 0,-1 0 0 0 0,5 0 0 0 0,0 0 0 0 0,-2 0 0 0 0,4 0 0 0 0,-7-6 0 0 0,-3-2 0 0 0,-3 0 0 0 0,-2 2 0 0 0,1 2 0 0 0,-1 1 0 0 0,1 2 0 0 0,7 0 0 0 0,1 1 0 0 0,7-6 0 0 0,0-1 0 0 0,4-1 0 0 0,6 3 0 0 0,-3 0 0 0 0,3 3 0 0 0,2 0 0 0 0,-3 2 0 0 0,-5 0 0 0 0,-6-6 0 0 0,-4-2 0 0 0,1 1 0 0 0,1 1 0 0 0,-3 2 0 0 0,-1 2 0 0 0,-3 0 0 0 0,-1 2 0 0 0,-1 0 0 0 0,5 0 0 0 0,2 0 0 0 0,0 0 0 0 0,-2 1 0 0 0,-2-1 0 0 0,-1 0 0 0 0,-1 0 0 0 0,10 0 0 0 0,10 0 0 0 0,14 0 0 0 0,5 0 0 0 0,15 0 0 0 0,-2 0 0 0 0,7 0 0 0 0,0 0 0 0 0,-4 6 0 0 0,5 2 0 0 0,-1 0 0 0 0,-5-2 0 0 0,0-2 0 0 0,-4-1 0 0 0,-4-2 0 0 0,-4 0 0 0 0,-4-1 0 0 0,3 0 0 0 0,1-1 0 0 0,-2 1 0 0 0,-7 0 0 0 0,-4-1 0 0 0,5 1 0 0 0,3 0 0 0 0,-6 0 0 0 0,-3 0 0 0 0,-5 0 0 0 0,-2 0 0 0 0,-4 0 0 0 0,-6 0 0 0 0,-4 0 0 0 0,-5 0 0 0 0,-2 0 0 0 0,-2 0 0 0 0,0 0 0 0 0,5 0 0 0 0,2 0 0 0 0,0 0 0 0 0,5 0 0 0 0,0 0 0 0 0,-1 6 0 0 0,-3 2 0 0 0,-3 0 0 0 0,-2-2 0 0 0,-2-2 0 0 0,0-1 0 0 0,-1-1 0 0 0,0-2 0 0 0,-12 0 0 0 0,-23 0 0 0 0,-28 0 0 0 0,-22-1 0 0 0,-8 1 0 0 0,-7 0 0 0 0,-3 0 0 0 0,-3 0 0 0 0,-2 0 0 0 0,1 0 0 0 0,0 6 0 0 0,6 2 0 0 0,-4-1 0 0 0,5-1 0 0 0,0 5 0 0 0,7-1 0 0 0,5-1 0 0 0,8 10 0 0 0,4 1 0 0 0,-3-2 0 0 0,1-4 0 0 0,1-6 0 0 0,2-2 0 0 0,1-4 0 0 0,-4-1 0 0 0,-13 10 0 0 0,-2 5 0 0 0,-5-2 0 0 0,-8-3 0 0 0,-5 3 0 0 0,-1-1 0 0 0,6-2 0 0 0,-3-4 0 0 0,6-3 0 0 0,8-2 0 0 0,2-1 0 0 0,5-1 0 0 0,6 0 0 0 0,4-1 0 0 0,4 1 0 0 0,3-1 0 0 0,-5 1 0 0 0,-13 0 0 0 0,-10-1 0 0 0,-6 1 0 0 0,-3 0 0 0 0,6 0 0 0 0,-5 0 0 0 0,-2 1 0 0 0,6-1 0 0 0,8 0 0 0 0,9 0 0 0 0,6 0 0 0 0,6 0 0 0 0,-9 0 0 0 0,-3 0 0 0 0,2 0 0 0 0,-2 0 0 0 0,0 0 0 0 0,-8 0 0 0 0,-7 0 0 0 0,3 0 0 0 0,5 0 0 0 0,7 0 0 0 0,6 0 0 0 0,5 0 0 0 0,-3 0 0 0 0,-1 0 0 0 0,3 0 0 0 0,-6 0 0 0 0,1 0 0 0 0,-5 0 0 0 0,-17 0 0 0 0,-9 0 0 0 0,2 0 0 0 0,3 0 0 0 0,-12 0 0 0 0,-2 0 0 0 0,6 0 0 0 0,12 0 0 0 0,5 0 0 0 0,7 0 0 0 0,7 0 0 0 0,6 0 0 0 0,-1 0 0 0 0,0 0 0 0 0,-4 0 0 0 0,0 0 0 0 0,-10 0 0 0 0,-1 0 0 0 0,4 0 0 0 0,5 0 0 0 0,4 0 0 0 0,6 0 0 0 0,-4 0 0 0 0,-6 0 0 0 0,0 0 0 0 0,2 0 0 0 0,-3-6 0 0 0,-5-2 0 0 0,-4 0 0 0 0,-11 2 0 0 0,2 1 0 0 0,5 3 0 0 0,3 0 0 0 0,5 2 0 0 0,0 0 0 0 0,-2 0 0 0 0,3 0 0 0 0,4-5 0 0 0,5-3 0 0 0,5 1 0 0 0,2 1 0 0 0,3 1 0 0 0,1 3 0 0 0,-5 0 0 0 0,-2 2 0 0 0,0 0 0 0 0,1 0 0 0 0,2 0 0 0 0,1 0 0 0 0,2 1 0 0 0,0-1 0 0 0,0 0 0 0 0,1 0 0 0 0,0 0 0 0 0,0 0 0 0 0,0 0 0 0 0,0 0 0 0 0,0 0 0 0 0,0 0 0 0 0,-6 0 0 0 0,-9 0 0 0 0,-7 0 0 0 0,0 0 0 0 0,-2 0 0 0 0,-9 0 0 0 0,-6 0 0 0 0,-1 0 0 0 0,5 0 0 0 0,4 0 0 0 0,-12 0 0 0 0,1 0 0 0 0,3 0 0 0 0,7 0 0 0 0,9 0 0 0 0,8 0 0 0 0,8 0 0 0 0,3 0 0 0 0,4 0 0 0 0,1 0 0 0 0,0 0 0 0 0,1 0 0 0 0,-1 0 0 0 0,0 0 0 0 0,-13 0 0 0 0,-10 0 0 0 0,-1 0 0 0 0,-3 0 0 0 0,-3 0 0 0 0,-3 0 0 0 0,-2 0 0 0 0,5 0 0 0 0,2 0 0 0 0,4 0 0 0 0,7 0 0 0 0,0 0 0 0 0,2 0 0 0 0,4 0 0 0 0,4 0 0 0 0,-4 0 0 0 0,0 0 0 0 0,2 0 0 0 0,-4 0 0 0 0,-6 0 0 0 0,-6 0 0 0 0,-4 0 0 0 0,-5 0 0 0 0,-8 0 0 0 0,3 0 0 0 0,2 0 0 0 0,7 0 0 0 0,8 0 0 0 0,8 0 0 0 0,6 0 0 0 0,-2 0 0 0 0,0 0 0 0 0,-3 0 0 0 0,-1 0 0 0 0,2 0 0 0 0,-3 0 0 0 0,-11 0 0 0 0,-7 0 0 0 0,1 0 0 0 0,6 0 0 0 0,8 0 0 0 0,6 0 0 0 0,-7 0 0 0 0,0 0 0 0 0,2 0 0 0 0,5 6 0 0 0,3 2 0 0 0,4 0 0 0 0,1-2 0 0 0,3-2 0 0 0,-6-1 0 0 0,-7-2 0 0 0,-3 0 0 0 0,3-1 0 0 0,3 0 0 0 0,3-1 0 0 0,-3 1 0 0 0,-1 0 0 0 0,3-1 0 0 0,2 1 0 0 0,2 0 0 0 0,1 0 0 0 0,2 0 0 0 0,1 0 0 0 0,-6 0 0 0 0,-2 0 0 0 0,0 0 0 0 0,2 0 0 0 0,2 0 0 0 0,1 0 0 0 0,8 6 0 0 0,8 8 0 0 0,8 8 0 0 0,7 6 0 0 0,4 4 0 0 0,3 2 0 0 0,1 3 0 0 0,1-1 0 0 0,-1 1 0 0 0,1 0 0 0 0,-1-1 0 0 0,-1 6 0 0 0,0 2 0 0 0,7-7 0 0 0,1-4 0 0 0,-1-1 0 0 0,-1 0 0 0 0,4 0 0 0 0,1 1 0 0 0,4-5 0 0 0,0-2 0 0 0,3-4 0 0 0,10-7 0 0 0,7-6 0 0 0,4-4 0 0 0,-6-9 0 0 0,-8-10 0 0 0,-2-2 0 0 0,1 1 0 0 0,2 3 0 0 0,3 4 0 0 0,15-3 0 0 0,5 1 0 0 0,7 2 0 0 0,5 2 0 0 0,-1 2 0 0 0,-5 2 0 0 0,0 1 0 0 0,-3 1 0 0 0,-4 0 0 0 0,1 1 0 0 0,-2-1 0 0 0,-2 1 0 0 0,-3-1 0 0 0,-3 0 0 0 0,-2 0 0 0 0,-1 0 0 0 0,-1 0 0 0 0,0 0 0 0 0,-1 0 0 0 0,1 0 0 0 0,0 0 0 0 0,6 0 0 0 0,2 0 0 0 0,0 0 0 0 0,-2 0 0 0 0,-1 0 0 0 0,-2 0 0 0 0,-1 6 0 0 0,-1 2 0 0 0,11 0 0 0 0,4 4 0 0 0,-1 0 0 0 0,3-2 0 0 0,-1 4 0 0 0,2-1 0 0 0,4-3 0 0 0,5-2 0 0 0,2 8 0 0 0,-2 2 0 0 0,-1-1 0 0 0,7-5 0 0 0,-2 2 0 0 0,0-1 0 0 0,-6-3 0 0 0,-7-3 0 0 0,-1-3 0 0 0,-10 4 0 0 0,7 0 0 0 0,0 0 0 0 0,-2-3 0 0 0,2-1 0 0 0,0-2 0 0 0,-4-1 0 0 0,3 0 0 0 0,-1-2 0 0 0,-3 1 0 0 0,-3 0 0 0 0,-2-1 0 0 0,-3 1 0 0 0,0 0 0 0 0,-2 0 0 0 0,12 0 0 0 0,3 0 0 0 0,0 0 0 0 0,-9 6 0 0 0,-5 2 0 0 0,3 0 0 0 0,13-2 0 0 0,3-2 0 0 0,5-1 0 0 0,-2-2 0 0 0,-5 0 0 0 0,-5-1 0 0 0,-5 0 0 0 0,8-1 0 0 0,1 1 0 0 0,-1 0 0 0 0,-4-1 0 0 0,-5 1 0 0 0,-2 0 0 0 0,-2 0 0 0 0,3 0 0 0 0,2 0 0 0 0,0 0 0 0 0,-3 0 0 0 0,-1 0 0 0 0,-1 0 0 0 0,-2 0 0 0 0,12 0 0 0 0,3 0 0 0 0,-1 0 0 0 0,-3 0 0 0 0,-3 0 0 0 0,-4 0 0 0 0,-2 0 0 0 0,-1 0 0 0 0,10 0 0 0 0,10 0 0 0 0,6 0 0 0 0,6 0 0 0 0,8 0 0 0 0,4 0 0 0 0,-1 0 0 0 0,4 0 0 0 0,13 0 0 0 0,7 0 0 0 0,-2 6 0 0 0,-1 2 0 0 0,8 0 0 0 0,8-2 0 0 0,2-2 0 0 0,6-1 0 0 0,5-2 0 0 0,-2 0 0 0 0,-4-1 0 0 0,-6 0 0 0 0,-10-1 0 0 0,-18 1 0 0 0,-12 0 0 0 0,-8 6 0 0 0,-3 2 0 0 0,-1-1 0 0 0,-6 5 0 0 0,-8 0 0 0 0,13-1 0 0 0,6 2 0 0 0,9 0 0 0 0,4-2 0 0 0,22-4 0 0 0,12-2 0 0 0,4-3 0 0 0,-1-1 0 0 0,-3-1 0 0 0,3 0 0 0 0,-2-1 0 0 0,-3 0 0 0 0,-9 7 0 0 0,-11 2 0 0 0,-3-1 0 0 0,-7-1 0 0 0,-10-2 0 0 0,-14 5 0 0 0,-10 0 0 0 0,-2 0 0 0 0,7-3 0 0 0,2-2 0 0 0,1 4 0 0 0,10 1 0 0 0,-2-1 0 0 0,11-2 0 0 0,12-2 0 0 0,6-1 0 0 0,19-14 0 0 0,6-5 0 0 0,1-5 0 0 0,3-6 0 0 0,-1 2 0 0 0,-5 0 0 0 0,-10-3 0 0 0,-12 4 0 0 0,-10 0 0 0 0,-15 4 0 0 0,-7 0 0 0 0,-10 2 0 0 0,-1-1 0 0 0,7-3 0 0 0,6-10 0 0 0,-4 0 0 0 0,-6 6 0 0 0,-6 1 0 0 0,-8 5 0 0 0,-9 0 0 0 0,-1 3 0 0 0,2 5 0 0 0,-7-2 0 0 0,-1 1 0 0 0,-6-2 0 0 0,0 1 0 0 0,-5-4 0 0 0,2 2 0 0 0,3 4 0 0 0,-9 3 0 0 0,-23-2 0 0 0,-29 0 0 0 0,-25 3 0 0 0,-9 1 0 0 0,-3-2 0 0 0,-12-1 0 0 0,-4 1 0 0 0,-5 3 0 0 0,-2 2 0 0 0,-10 2 0 0 0,-4 1 0 0 0,0 1 0 0 0,0 0 0 0 0,2 1 0 0 0,8-1 0 0 0,-9 0 0 0 0,9 1 0 0 0,10-1 0 0 0,14 0 0 0 0,10 0 0 0 0,9-12 0 0 0,10-4 0 0 0,1 1 0 0 0,3 3 0 0 0,3 3 0 0 0,3 3 0 0 0,2 3 0 0 0,2 2 0 0 0,1 1 0 0 0,0 1 0 0 0,-5-1 0 0 0,-3 1 0 0 0,1 0 0 0 0,0-1 0 0 0,-3 0 0 0 0,-7 6 0 0 0,-18 2 0 0 0,-16 0 0 0 0,-4-2 0 0 0,-12-2 0 0 0,-12 5 0 0 0,-5 1 0 0 0,-6-2 0 0 0,1-2 0 0 0,-10-2 0 0 0,-17 4 0 0 0,5 1 0 0 0,9-1 0 0 0,-2-2 0 0 0,5-2 0 0 0,12 5 0 0 0,16 0 0 0 0,8-1 0 0 0,2-2 0 0 0,6 4 0 0 0,-12 0 0 0 0,-1-1 0 0 0,6-3 0 0 0,6-2 0 0 0,2 5 0 0 0,-3 0 0 0 0,3-2 0 0 0,4-1 0 0 0,-1-2 0 0 0,-4-2 0 0 0,1 0 0 0 0,3-2 0 0 0,6 0 0 0 0,3-7 0 0 0,-3-1 0 0 0,0 0 0 0 0,8 2 0 0 0,4 1 0 0 0,2 2 0 0 0,-7 2 0 0 0,4 0 0 0 0,2 1 0 0 0,-1 0 0 0 0,1 7 0 0 0,-8 1 0 0 0,-2 0 0 0 0,0-2 0 0 0,0-1 0 0 0,8-2 0 0 0,-2-2 0 0 0,5 0 0 0 0,7-1 0 0 0,2-1 0 0 0,5 1 0 0 0,-7 0 0 0 0,-6-1 0 0 0,3 1 0 0 0,6 0 0 0 0,0 0 0 0 0,-15 0 0 0 0,-6 0 0 0 0,3 0 0 0 0,3 0 0 0 0,0 0 0 0 0,-10 0 0 0 0,2 0 0 0 0,8 0 0 0 0,4 0 0 0 0,8 0 0 0 0,8 0 0 0 0,-6 0 0 0 0,2 0 0 0 0,3 0 0 0 0,5 0 0 0 0,-2 0 0 0 0,2 0 0 0 0,-3 0 0 0 0,0 0 0 0 0,4 0 0 0 0,3 0 0 0 0,2 0 0 0 0,3-6 0 0 0,2-2 0 0 0,1 0 0 0 0,0 2 0 0 0,-5 2 0 0 0,-3-5 0 0 0,1 0 0 0 0,-5 1 0 0 0,-1 1 0 0 0,3-3 0 0 0,-4 0 0 0 0,1 1 0 0 0,2 3 0 0 0,-3 2 0 0 0,2 1 0 0 0,-5 2 0 0 0,-10 1 0 0 0,-1 0 0 0 0,4 1 0 0 0,6-1 0 0 0,0 1 0 0 0,4-1 0 0 0,3 0 0 0 0,-8 0 0 0 0,-1 0 0 0 0,-3 0 0 0 0,-4 0 0 0 0,3 0 0 0 0,-7 0 0 0 0,2 0 0 0 0,0 0 0 0 0,5 0 0 0 0,6 0 0 0 0,7 0 0 0 0,4 0 0 0 0,-2 0 0 0 0,1 0 0 0 0,0 0 0 0 0,3 0 0 0 0,2 0 0 0 0,1 0 0 0 0,1-12 0 0 0,-11-4 0 0 0,-4 1 0 0 0,-5 3 0 0 0,0 3 0 0 0,-1 4 0 0 0,2 2 0 0 0,0 2 0 0 0,1 1 0 0 0,6 0 0 0 0,3 1 0 0 0,5-1 0 0 0,2 1 0 0 0,3-1 0 0 0,6 7 0 0 0,2 1 0 0 0,-6-1 0 0 0,-3-1 0 0 0,-2-1 0 0 0,0-3 0 0 0,12 0 0 0 0,16-2 0 0 0,23 0 0 0 0,14 0 0 0 0,15 0 0 0 0,13 5 0 0 0,8 9 0 0 0,12 2 0 0 0,5 3 0 0 0,1 6 0 0 0,-2-3 0 0 0,-1 8 0 0 0,-3-1 0 0 0,-2-7 0 0 0,-7-5 0 0 0,-9-7 0 0 0,-2-5 0 0 0,-5-3 0 0 0,2-2 0 0 0,-3-1 0 0 0,3 0 0 0 0,5 0 0 0 0,4 0 0 0 0,10 0 0 0 0,-2 1 0 0 0,1-1 0 0 0,-7 1 0 0 0,-1 0 0 0 0,12 0 0 0 0,0 0 0 0 0,5 6 0 0 0,1 2 0 0 0,0 0 0 0 0,9-2 0 0 0,14 17 0 0 0,7 3 0 0 0,16-1 0 0 0,3-6 0 0 0,-1-6 0 0 0,-5-5 0 0 0,-12-5 0 0 0,-12-1 0 0 0,-5-2 0 0 0,-1-1 0 0 0,-3 0 0 0 0,-6-1 0 0 0,-5 2 0 0 0,14-1 0 0 0,3 1 0 0 0,4 0 0 0 0,-4-1 0 0 0,0 1 0 0 0,2 0 0 0 0,-10 1 0 0 0,-14-1 0 0 0,-7 0 0 0 0,-4 0 0 0 0,-6 0 0 0 0,0 0 0 0 0,-5 0 0 0 0,1 0 0 0 0,4 0 0 0 0,10 0 0 0 0,0 0 0 0 0,0 0 0 0 0,1 0 0 0 0,-6 0 0 0 0,0 0 0 0 0,0 0 0 0 0,-3 0 0 0 0,-7 0 0 0 0,-6 0 0 0 0,-4 0 0 0 0,-4 0 0 0 0,4 0 0 0 0,1 0 0 0 0,-2 0 0 0 0,-1-6 0 0 0,5-2 0 0 0,6 0 0 0 0,7 2 0 0 0,5 2 0 0 0,5 1 0 0 0,1 1 0 0 0,15 2 0 0 0,9 0 0 0 0,14 0 0 0 0,7 0 0 0 0,7 1 0 0 0,2-1 0 0 0,4 0 0 0 0,4 0 0 0 0,-9 0 0 0 0,-12 0 0 0 0,-13 0 0 0 0,-17-6 0 0 0,-5-2 0 0 0,-8 1 0 0 0,-4 1 0 0 0,-7-5 0 0 0,0 1 0 0 0,1 1 0 0 0,4 2 0 0 0,3 3 0 0 0,3 1 0 0 0,-4-4 0 0 0,5-1 0 0 0,-2 0 0 0 0,-8 3 0 0 0,-6 1 0 0 0,-7 1 0 0 0,1-4 0 0 0,11-1 0 0 0,7 0 0 0 0,6 3 0 0 0,8 1 0 0 0,15 1 0 0 0,4 2 0 0 0,-9 1 0 0 0,-7 0 0 0 0,-12 0 0 0 0,1 0 0 0 0,-6 1 0 0 0,-1-1 0 0 0,-6 0 0 0 0,-6 0 0 0 0,-7 0 0 0 0,8 0 0 0 0,8 0 0 0 0,-2 0 0 0 0,2 0 0 0 0,-3 0 0 0 0,6 0 0 0 0,0 0 0 0 0,5 6 0 0 0,-1 2 0 0 0,17 6 0 0 0,6 0 0 0 0,6 4 0 0 0,5-1 0 0 0,9 14 0 0 0,4 3 0 0 0,-6 0 0 0 0,-8 2 0 0 0,-11-7 0 0 0,-13-1 0 0 0,-14-6 0 0 0,-11-6 0 0 0,-9 0 0 0 0,-6-3 0 0 0,-2-4 0 0 0,-1-3 0 0 0,6-2 0 0 0,1-3 0 0 0,-5 5 0 0 0,-2 2 0 0 0,-8 5 0 0 0,-25 0 0 0 0,-44-2 0 0 0,-37-2 0 0 0,-17-4 0 0 0,-5-7 0 0 0,5-5 0 0 0,5 0 0 0 0,20-6 0 0 0,4 0 0 0 0,1 2 0 0 0,7 3 0 0 0,7-3 0 0 0,-5 0 0 0 0,-10 2 0 0 0,0 3 0 0 0,1 2 0 0 0,-1-4 0 0 0,-1-1 0 0 0,-6 1 0 0 0,4 2 0 0 0,2 2 0 0 0,13-4 0 0 0,4-1 0 0 0,5 1 0 0 0,-7 2 0 0 0,0-4 0 0 0,-3 0 0 0 0,2-5 0 0 0,5 1 0 0 0,5 2 0 0 0,-7-3 0 0 0,-2 2 0 0 0,-2 3 0 0 0,2-4 0 0 0,-2 2 0 0 0,3 2 0 0 0,-1-3 0 0 0,-4 1 0 0 0,3 2 0 0 0,5 3 0 0 0,4 3 0 0 0,5 1 0 0 0,4 2 0 0 0,19 1 0 0 0,26 1 0 0 0,29-1 0 0 0,33 1 0 0 0,29-1 0 0 0,9 1 0 0 0,5-1 0 0 0,-5 0 0 0 0,-9 6 0 0 0,-8 2 0 0 0,-15 0 0 0 0,-1-2 0 0 0,-1-2 0 0 0,-2-1 0 0 0,6-2 0 0 0,20 0 0 0 0,16-1 0 0 0,26-1 0 0 0,20 1 0 0 0,5 0 0 0 0,12-1 0 0 0,6 1 0 0 0,-10 0 0 0 0,-17 0 0 0 0,-16 0 0 0 0,-2 0 0 0 0,-12 0 0 0 0,-16 0 0 0 0,-14 0 0 0 0,-5 0 0 0 0,-12 0 0 0 0,-13 0 0 0 0,-12 0 0 0 0,-3 0 0 0 0,-4 0 0 0 0,-3 0 0 0 0,8 0 0 0 0,2 0 0 0 0,4 0 0 0 0,4 0 0 0 0,16-6 0 0 0,0-2 0 0 0,6 1 0 0 0,1 0 0 0 0,-9 3 0 0 0,-4 1 0 0 0,-9 2 0 0 0,-15 6 0 0 0,-9 3 0 0 0,-5 0 0 0 0,-20-1 0 0 0,-43-3 0 0 0,-39-1 0 0 0,-51-1 0 0 0,-23-7 0 0 0,-10-3 0 0 0,-11 0 0 0 0,6-5 0 0 0,12 1 0 0 0,0 1 0 0 0,13 3 0 0 0,17 3 0 0 0,5 2 0 0 0,8 2 0 0 0,5 1 0 0 0,-6-6 0 0 0,-2-1 0 0 0,-2 0 0 0 0,-19 1 0 0 0,-11 2 0 0 0,-6-4 0 0 0,-3-2 0 0 0,6 2 0 0 0,2 2 0 0 0,14-4 0 0 0,9 0 0 0 0,7 1 0 0 0,10 2 0 0 0,15 3 0 0 0,-1 2 0 0 0,1 1 0 0 0,-3 1 0 0 0,2 0 0 0 0,-9 0 0 0 0,-13 1 0 0 0,-6-1 0 0 0,-7 0 0 0 0,-8 1 0 0 0,0-1 0 0 0,-2 0 0 0 0,-3 0 0 0 0,15 0 0 0 0,3 0 0 0 0,4 0 0 0 0,15 0 0 0 0,11 0 0 0 0,14 0 0 0 0,8 0 0 0 0,2 0 0 0 0,-1 0 0 0 0,-1 0 0 0 0,-3 0 0 0 0,-7 0 0 0 0,-4 0 0 0 0,0-6 0 0 0,6-2 0 0 0,4 0 0 0 0,-5 2 0 0 0,4 2 0 0 0,1-5 0 0 0,6 0 0 0 0,8 0 0 0 0,1 3 0 0 0,-4-16 0 0 0,3-4 0 0 0,4 2 0 0 0,4 5 0 0 0,-2 6 0 0 0,1 5 0 0 0,3 5 0 0 0,1 1 0 0 0,-3 2 0 0 0,0 1 0 0 0,2 1 0 0 0,1-1 0 0 0,3-7 0 0 0,-4-1 0 0 0,-2 0 0 0 0,-4 1 0 0 0,-6 1 0 0 0,6-3 0 0 0,-6-2 0 0 0,0 2 0 0 0,-9 2 0 0 0,-5-4 0 0 0,3-1 0 0 0,1 3 0 0 0,-1 1 0 0 0,-7 3 0 0 0,-3-4 0 0 0,5-1 0 0 0,3 1 0 0 0,7 2 0 0 0,8 2 0 0 0,1 2 0 0 0,3 1 0 0 0,4 0 0 0 0,4 2 0 0 0,8-7 0 0 0,17-2 0 0 0,16 1 0 0 0,21 1 0 0 0,18 2 0 0 0,9 1 0 0 0,2 2 0 0 0,5 1 0 0 0,16-1 0 0 0,15 2 0 0 0,-1-1 0 0 0,-10 0 0 0 0,-5 1 0 0 0,9 5 0 0 0,-2 2 0 0 0,-9 0 0 0 0,-3-2 0 0 0,-2 4 0 0 0,1 1 0 0 0,2-2 0 0 0,-5-3 0 0 0,0 5 0 0 0,7 5 0 0 0,22 7 0 0 0,8 17 0 0 0,11 8 0 0 0,17 1 0 0 0,5-1 0 0 0,5-3 0 0 0,2-3 0 0 0,-9-2 0 0 0,-16-9 0 0 0,-14-3 0 0 0,-18-1 0 0 0,-5-4 0 0 0,-10 5 0 0 0,-9 5 0 0 0,-3 1 0 0 0,-5 3 0 0 0,2-1 0 0 0,22 7 0 0 0,29 13 0 0 0,38 22 0 0 0,26 3 0 0 0,3-6 0 0 0,2-9 0 0 0,-15-11 0 0 0,-29-14 0 0 0,-30-15 0 0 0,-25-10 0 0 0,-13-10 0 0 0,-11-4 0 0 0,-37-4 0 0 0,-32-1 0 0 0,-32-5 0 0 0,-23-3 0 0 0,-24-4 0 0 0,-7-7 0 0 0,-2-4 0 0 0,-2 1 0 0 0,7-6 0 0 0,-3 1 0 0 0,4 0 0 0 0,8 6 0 0 0,8 0 0 0 0,7 4 0 0 0,5 0 0 0 0,4 4 0 0 0,-5 3 0 0 0,-2 5 0 0 0,8-2 0 0 0,9 0 0 0 0,2 2 0 0 0,7 2 0 0 0,-8-4 0 0 0,-4 1 0 0 0,-4-6 0 0 0,-2 1 0 0 0,-7 3 0 0 0,-3-4 0 0 0,7 2 0 0 0,3 2 0 0 0,8-2 0 0 0,8 0 0 0 0,8 4 0 0 0,-1 2 0 0 0,2 2 0 0 0,2-9 0 0 0,3-3 0 0 0,2 2 0 0 0,2 3 0 0 0,-6 4 0 0 0,-7 3 0 0 0,-1 3 0 0 0,2 1 0 0 0,2 1 0 0 0,4 1 0 0 0,3-1 0 0 0,2 1 0 0 0,-11 0 0 0 0,-3-1 0 0 0,1 0 0 0 0,-3 0 0 0 0,-4 0 0 0 0,-11 0 0 0 0,-6 0 0 0 0,-1 0 0 0 0,4 0 0 0 0,4 0 0 0 0,-6-6 0 0 0,5-2 0 0 0,1 1 0 0 0,6 1 0 0 0,7 1 0 0 0,7 2 0 0 0,6 2 0 0 0,-2 0 0 0 0,-7 1 0 0 0,0 1 0 0 0,3-1 0 0 0,2 0 0 0 0,4 1 0 0 0,3-1 0 0 0,-5 0 0 0 0,-1 0 0 0 0,2 0 0 0 0,1 0 0 0 0,-4 0 0 0 0,-1 0 0 0 0,3 0 0 0 0,-5 0 0 0 0,-6 0 0 0 0,1 0 0 0 0,3 0 0 0 0,4 0 0 0 0,-2 0 0 0 0,-5 0 0 0 0,0 0 0 0 0,4 0 0 0 0,4 0 0 0 0,3 0 0 0 0,4 0 0 0 0,1 0 0 0 0,2 0 0 0 0,-6 0 0 0 0,-2 0 0 0 0,1 0 0 0 0,2 0 0 0 0,-6 0 0 0 0,1 0 0 0 0,6-6 0 0 0,-6-2 0 0 0,-3 0 0 0 0,-5 2 0 0 0,0 2 0 0 0,-2-5 0 0 0,-4 0 0 0 0,-4 1 0 0 0,3 1 0 0 0,5 3 0 0 0,6 2 0 0 0,6 1 0 0 0,4 1 0 0 0,2 0 0 0 0,8-6 0 0 0,3-1 0 0 0,-12-1 0 0 0,-6 2 0 0 0,-2 2 0 0 0,-4-4 0 0 0,0-2 0 0 0,-10 2 0 0 0,-6 2 0 0 0,2 2 0 0 0,6 1 0 0 0,6 2 0 0 0,1 1 0 0 0,-4 0 0 0 0,3 1 0 0 0,3-1 0 0 0,-2 0 0 0 0,2 1 0 0 0,3-1 0 0 0,4 0 0 0 0,-4 0 0 0 0,1 0 0 0 0,1 0 0 0 0,3 0 0 0 0,2 0 0 0 0,2 0 0 0 0,1 0 0 0 0,0 0 0 0 0,-5 0 0 0 0,-1 0 0 0 0,-1 0 0 0 0,2 0 0 0 0,-4 0 0 0 0,-1 0 0 0 0,2 0 0 0 0,-10 0 0 0 0,-8 0 0 0 0,1 0 0 0 0,5 0 0 0 0,6 0 0 0 0,-7 0 0 0 0,0 6 0 0 0,5 2 0 0 0,4-1 0 0 0,5 0 0 0 0,3-3 0 0 0,9 5 0 0 0,4 0 0 0 0,0 5 0 0 0,-14 0 0 0 0,1 4 0 0 0,1-1 0 0 0,1 8 0 0 0,1 0 0 0 0,1-4 0 0 0,1-6 0 0 0,5 0 0 0 0,3-1 0 0 0,6 2 0 0 0,-6-2 0 0 0,2 3 0 0 0,11-1 0 0 0,14-3 0 0 0,13-5 0 0 0,10-3 0 0 0,8-2 0 0 0,3-2 0 0 0,4-1 0 0 0,-1 5 0 0 0,7 2 0 0 0,2 0 0 0 0,-2-1 0 0 0,-1 4 0 0 0,-3 0 0 0 0,-2-1 0 0 0,-1-2 0 0 0,-1 3 0 0 0,5 1 0 0 0,2-3 0 0 0,-1-1 0 0 0,-7 9 0 0 0,-4 2 0 0 0,0-2 0 0 0,-1-3 0 0 0,1-5 0 0 0,8 3 0 0 0,3 0 0 0 0,0-3 0 0 0,-1-2 0 0 0,-2-3 0 0 0,-1-1 0 0 0,-1-1 0 0 0,-1-1 0 0 0,6 0 0 0 0,1-1 0 0 0,0 7 0 0 0,-2 1 0 0 0,-2 1 0 0 0,-1-2 0 0 0,-1-2 0 0 0,10-1 0 0 0,5-2 0 0 0,-2 0 0 0 0,-3-1 0 0 0,-3 0 0 0 0,-4-1 0 0 0,-2 1 0 0 0,10 0 0 0 0,4-1 0 0 0,-2 1 0 0 0,-4-6 0 0 0,-2-2 0 0 0,-4 1 0 0 0,-2 1 0 0 0,-2-11 0 0 0,-1-1 0 0 0,0 1 0 0 0,-1 4 0 0 0,1 4 0 0 0,0 4 0 0 0,0 3 0 0 0,0 1 0 0 0,-6-5 0 0 0,10-1 0 0 0,5 0 0 0 0,0 2 0 0 0,-1 1 0 0 0,5-5 0 0 0,-1 0 0 0 0,-2 1 0 0 0,10 2 0 0 0,1 2 0 0 0,-3 2 0 0 0,-5 0 0 0 0,-4-4 0 0 0,3-2 0 0 0,10 1 0 0 0,9 1 0 0 0,16-4 0 0 0,7 0 0 0 0,11 1 0 0 0,2 2 0 0 0,-5-3 0 0 0,-7 0 0 0 0,-13 1 0 0 0,-13 3 0 0 0,-6 1 0 0 0,-7 3 0 0 0,-5 1 0 0 0,-6-5 0 0 0,-2-2 0 0 0,-3 1 0 0 0,-1 1 0 0 0,6 2 0 0 0,2-4 0 0 0,0-1 0 0 0,-1 1 0 0 0,-2 2 0 0 0,-1 2 0 0 0,-1 1 0 0 0,-2 2 0 0 0,13 1 0 0 0,3 0 0 0 0,-1 0 0 0 0,-3 1 0 0 0,-3-1 0 0 0,3 0 0 0 0,5 0 0 0 0,-1 1 0 0 0,-1-1 0 0 0,-5 0 0 0 0,2 0 0 0 0,0-12 0 0 0,-2-4 0 0 0,8 0 0 0 0,2 4 0 0 0,-2 3 0 0 0,-5 4 0 0 0,-4 2 0 0 0,-4 2 0 0 0,-2 1 0 0 0,4 0 0 0 0,1 1 0 0 0,-1 0 0 0 0,-2-1 0 0 0,-1 1 0 0 0,-1-1 0 0 0,-2 0 0 0 0,0 0 0 0 0,-1 0 0 0 0,0 0 0 0 0,0 0 0 0 0,0 0 0 0 0,6 0 0 0 0,2 0 0 0 0,0 6 0 0 0,16 2 0 0 0,5 0 0 0 0,-4 4 0 0 0,-4 0 0 0 0,-8-2 0 0 0,-4 4 0 0 0,7-1 0 0 0,-4 3 0 0 0,-5-1 0 0 0,3-2 0 0 0,0-5 0 0 0,3-3 0 0 0,1 4 0 0 0,-3 0 0 0 0,-2-1 0 0 0,-4-3 0 0 0,-8 5 0 0 0,-3 0 0 0 0,-2 5 0 0 0,-4 5 0 0 0,-6 12 0 0 0,-13 0 0 0 0,-12-6 0 0 0,-12-6 0 0 0,-7-7 0 0 0,-6-12 0 0 0,-3-6 0 0 0,-2-2 0 0 0,-5 0 0 0 0,-3 1 0 0 0,2 2 0 0 0,-5 1 0 0 0,1 2 0 0 0,2 0 0 0 0,3 1 0 0 0,3-6 0 0 0,2-1 0 0 0,1-1 0 0 0,2 2 0 0 0,-6 2 0 0 0,-8-4 0 0 0,-1-2 0 0 0,1 2 0 0 0,4 2 0 0 0,3-4 0 0 0,3 0 0 0 0,-5 1 0 0 0,-6 2 0 0 0,0 3 0 0 0,1 2 0 0 0,4-5 0 0 0,3-1 0 0 0,3 0 0 0 0,-3 3 0 0 0,-2 1 0 0 0,1 1 0 0 0,3 2 0 0 0,1 1 0 0 0,-5 0 0 0 0,-12-6 0 0 0,-9-1 0 0 0,-6-1 0 0 0,-2 2 0 0 0,-1 2 0 0 0,-6 2 0 0 0,5 0 0 0 0,3 2 0 0 0,8 0 0 0 0,2 0 0 0 0,1 0 0 0 0,3 0 0 0 0,7 1 0 0 0,6-1 0 0 0,4 0 0 0 0,3 0 0 0 0,2 0 0 0 0,2 0 0 0 0,-7 0 0 0 0,-7 0 0 0 0,-2 0 0 0 0,2 0 0 0 0,3 0 0 0 0,3 0 0 0 0,2 0 0 0 0,-3 0 0 0 0,-1 0 0 0 0,2 0 0 0 0,1 0 0 0 0,2 0 0 0 0,1 0 0 0 0,2 0 0 0 0,-12 0 0 0 0,-9 0 0 0 0,-1 0 0 0 0,3 0 0 0 0,0 0 0 0 0,2 0 0 0 0,5 0 0 0 0,-2 0 0 0 0,2 0 0 0 0,2 0 0 0 0,4 0 0 0 0,3 0 0 0 0,2 0 0 0 0,1 0 0 0 0,-5 0 0 0 0,-1 0 0 0 0,-7-6 0 0 0,0-2 0 0 0,3 0 0 0 0,2 2 0 0 0,-3 2 0 0 0,-6 1 0 0 0,1 2 0 0 0,3 0 0 0 0,3 1 0 0 0,5 0 0 0 0,2 1 0 0 0,2-1 0 0 0,1 0 0 0 0,-4 1 0 0 0,-3-1 0 0 0,1 0 0 0 0,-5 0 0 0 0,0 0 0 0 0,2-6 0 0 0,-10-2 0 0 0,-1 0 0 0 0,3 2 0 0 0,4 2 0 0 0,11-5 0 0 0,5 0 0 0 0,3 0 0 0 0,0 3 0 0 0,0 2 0 0 0,-8 2 0 0 0,-3-11 0 0 0,0-4 0 0 0,0 2 0 0 0,2 3 0 0 0,0 4 0 0 0,2 3 0 0 0,1-4 0 0 0,1 1 0 0 0,0 0 0 0 0,0 2 0 0 0,0-3 0 0 0,0-1 0 0 0,0 1 0 0 0,-1 3 0 0 0,7-4 0 0 0,2-1 0 0 0,-7 3 0 0 0,-3 1 0 0 0,-1 3 0 0 0,-1-4 0 0 0,1-1 0 0 0,0 1 0 0 0,2 2 0 0 0,-13 2 0 0 0,-2 2 0 0 0,0 1 0 0 0,4 1 0 0 0,3 0 0 0 0,3 0 0 0 0,3 1 0 0 0,2-1 0 0 0,-5 0 0 0 0,-2 0 0 0 0,1 1 0 0 0,1-1 0 0 0,2 0 0 0 0,1 0 0 0 0,2 0 0 0 0,0 0 0 0 0,13 0 0 0 0,16 0 0 0 0,15 0 0 0 0,13 0 0 0 0,8 0 0 0 0,5 6 0 0 0,9 2 0 0 0,10 5 0 0 0,1 1 0 0 0,-3 4 0 0 0,-3-1 0 0 0,2-4 0 0 0,-8 3 0 0 0,1-2 0 0 0,-1-4 0 0 0,-1 4 0 0 0,-2-2 0 0 0,-1 4 0 0 0,4-2 0 0 0,14 4 0 0 0,2-2 0 0 0,-1-3 0 0 0,-6-4 0 0 0,-4-4 0 0 0,-5-2 0 0 0,-4-2 0 0 0,-8 5 0 0 0,-3 1 0 0 0,6 0 0 0 0,-3 4 0 0 0,0 1 0 0 0,0-2 0 0 0,2 3 0 0 0,1 6 0 0 0,7 0 0 0 0,2 1 0 0 0,7-1 0 0 0,0-4 0 0 0,-1-6 0 0 0,-4-3 0 0 0,-3 9 0 0 0,-2 2 0 0 0,-2 4 0 0 0,-1-2 0 0 0,-1-3 0 0 0,-1-5 0 0 0,1 1 0 0 0,0 0 0 0 0,0-4 0 0 0,-6 4 0 0 0,-2 0 0 0 0,0-3 0 0 0,3-2 0 0 0,6-3 0 0 0,-7-1 0 0 0,-15-2 0 0 0,-17-1 0 0 0,-13-1 0 0 0,-15 1 0 0 0,-16-1 0 0 0,-17 1 0 0 0,-9 0 0 0 0,0-1 0 0 0,8-5 0 0 0,3-2 0 0 0,-7-5 0 0 0,4-1 0 0 0,-1-10 0 0 0,6-1 0 0 0,1-2 0 0 0,4 3 0 0 0,-6 1 0 0 0,1-3 0 0 0,5 3 0 0 0,6 6 0 0 0,5 0 0 0 0,4 2 0 0 0,3 4 0 0 0,-5-1 0 0 0,0 0 0 0 0,0 2 0 0 0,2 4 0 0 0,1 2 0 0 0,2 2 0 0 0,18 1 0 0 0,26 7 0 0 0,34 9 0 0 0,29 7 0 0 0,21 12 0 0 0,18 19 0 0 0,3 5 0 0 0,0 0 0 0 0,-12-4 0 0 0,-12-6 0 0 0,-9-5 0 0 0,-5-3 0 0 0,-10-9 0 0 0,-9-4 0 0 0,-9-6 0 0 0,-6-7 0 0 0,-3 1 0 0 0,4-3 0 0 0,6-3 0 0 0,2-4 0 0 0,-2 10 0 0 0,-2 3 0 0 0,-4-3 0 0 0,-2-3 0 0 0,4-4 0 0 0,-11 3 0 0 0,-29-1 0 0 0,-27-1 0 0 0,-22-3 0 0 0,-32-3 0 0 0,-16-1 0 0 0,-9-1 0 0 0,0-1 0 0 0,0 0 0 0 0,0-1 0 0 0,-7 1 0 0 0,-3 0 0 0 0,7-19 0 0 0,2-5 0 0 0,1 1 0 0 0,-11 5 0 0 0,1 5 0 0 0,2 5 0 0 0,1 3 0 0 0,9 4 0 0 0,8 1 0 0 0,9 0 0 0 0,12 1 0 0 0,12 0 0 0 0,11 0 0 0 0,8 0 0 0 0,16-1 0 0 0,19-6 0 0 0,28-8 0 0 0,29-1 0 0 0,35-5 0 0 0,27 2 0 0 0,31 3 0 0 0,20 5 0 0 0,7 3 0 0 0,4 4 0 0 0,-4 2 0 0 0,-1-11 0 0 0,-11-4 0 0 0,-15 2 0 0 0,-2 3 0 0 0,-12-4 0 0 0,-18 3 0 0 0,-15-5 0 0 0,0 2 0 0 0,-10 3 0 0 0,-3-2 0 0 0,-3 1 0 0 0,-3 3 0 0 0,2 2 0 0 0,1 4 0 0 0,-3 2 0 0 0,-1 1 0 0 0,-9 1 0 0 0,3 1 0 0 0,1-1 0 0 0,0 1 0 0 0,0-1 0 0 0,5 1 0 0 0,3-1 0 0 0,-2 0 0 0 0,5 0 0 0 0,0 0 0 0 0,16 0 0 0 0,9 0 0 0 0,5 0 0 0 0,12 0 0 0 0,3 0 0 0 0,-2 0 0 0 0,-4 0 0 0 0,1 0 0 0 0,-3 0 0 0 0,-3 0 0 0 0,-16 0 0 0 0,-19 0 0 0 0,-18 0 0 0 0,-13 0 0 0 0,-10 0 0 0 0,-5 0 0 0 0,-9 0 0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3-19T10:02:35.587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14551 9002 16383 0 0,'54'-6'0'0'0,"84"-14"0"0"0,78-4 0 0 0,39-3 0 0 0,24 2 0 0 0,-12 6 0 0 0,-27 6 0 0 0,-37 6 0 0 0,-46 3 0 0 0,-38 2 0 0 0,-33 3 0 0 0,-26 0 0 0 0,-17 0 0 0 0,-15 6 0 0 0,-7 2 0 0 0,-13-1 0 0 0,-31 5 0 0 0,-31-1 0 0 0,-53 4 0 0 0,-45 12 0 0 0,-69 0 0 0 0,-80 2 0 0 0,-61-4 0 0 0,-41-7 0 0 0,-24-6 0 0 0,0-6 0 0 0,-4-3 0 0 0,-2-4 0 0 0,25 0 0 0 0,34-1 0 0 0,51-1 0 0 0,56 1 0 0 0,55-6 0 0 0,52-1 0 0 0,48 0 0 0 0,35 2 0 0 0,33-5 0 0 0,10 0 0 0 0,24 2 0 0 0,43 3 0 0 0,58 2 0 0 0,44 1 0 0 0,53 2 0 0 0,30 1 0 0 0,44 12 0 0 0,37 10 0 0 0,23 20 0 0 0,28 14 0 0 0,8 10 0 0 0,-8 12 0 0 0,-11 10 0 0 0,-25-4 0 0 0,-14-3 0 0 0,-27-11 0 0 0,-24-10 0 0 0,-24-16 0 0 0,-15-15 0 0 0,-19-13 0 0 0,-5-9 0 0 0,-6-5 0 0 0,-8-10 0 0 0,-4-3 0 0 0,-6-5 0 0 0,-19-1 0 0 0,-4-3 0 0 0,-13 2 0 0 0,-17 4 0 0 0,-20-2 0 0 0,-13 2 0 0 0,-14 3 0 0 0,-54 4 0 0 0,-87 3 0 0 0,-79-10 0 0 0,-73-2 0 0 0,-44 1 0 0 0,-42-15 0 0 0,-39-2 0 0 0,-19-2 0 0 0,-11-6 0 0 0,-13-4 0 0 0,-10 7 0 0 0,17 3 0 0 0,32-5 0 0 0,30 5 0 0 0,35 8 0 0 0,32 8 0 0 0,30 7 0 0 0,19 6 0 0 0,28-2 0 0 0,33-1 0 0 0,32 2 0 0 0,29 2 0 0 0,25 1 0 0 0,17 1 0 0 0,18-4 0 0 0,50-14 0 0 0,46-16 0 0 0,78-31 0 0 0,87-16 0 0 0,94-19 0 0 0,65-3 0 0 0,38 10 0 0 0,18 21 0 0 0,12 11 0 0 0,1 17 0 0 0,-30 15 0 0 0,-39 14 0 0 0,-38 3 0 0 0,-49 5 0 0 0,-50 3 0 0 0,-39 2 0 0 0,-38 3 0 0 0,-29 1 0 0 0,-22 1 0 0 0,-20 0 0 0 0,-16 0 0 0 0,-16-7 0 0 0,-14-1 0 0 0,-11-1 0 0 0,-8 2 0 0 0,3 2 0 0 0,-13 1 0 0 0,-40-4 0 0 0,-79-2 0 0 0,-71-10 0 0 0,-74-3 0 0 0,-70 2 0 0 0,-30 6 0 0 0,-30 4 0 0 0,-37 4 0 0 0,-21 3 0 0 0,-12 3 0 0 0,22 6 0 0 0,32 3 0 0 0,51-1 0 0 0,47 5 0 0 0,58 0 0 0 0,63-2 0 0 0,46-3 0 0 0,32-3 0 0 0,30-8 0 0 0,54-10 0 0 0,87-15 0 0 0,84-14 0 0 0,72 0 0 0 0,67-5 0 0 0,71-7 0 0 0,55 7 0 0 0,44 10 0 0 0,29 6 0 0 0,-10 9 0 0 0,-31 7 0 0 0,-70 6 0 0 0,-68 0 0 0 0,-64 0 0 0 0,-72 2 0 0 0,-63 3 0 0 0,-42 1 0 0 0,-65 2 0 0 0,-96 0 0 0 0,-91 1 0 0 0,-77 1 0 0 0,-45-1 0 0 0,-34 0 0 0 0,-35 1 0 0 0,-29-1 0 0 0,-33 12 0 0 0,-24 4 0 0 0,4-1 0 0 0,27 4 0 0 0,48-3 0 0 0,44 3 0 0 0,57-2 0 0 0,61-4 0 0 0,59-4 0 0 0,42-4 0 0 0,31-2 0 0 0,57-2 0 0 0,78-1 0 0 0,89 5 0 0 0,59 2 0 0 0,29 12 0 0 0,27 2 0 0 0,-9-1 0 0 0,-36-6 0 0 0,-39-4 0 0 0,-46-4 0 0 0,-40-3 0 0 0,-31-2 0 0 0,-40-1 0 0 0,-79 11 0 0 0,-79 4 0 0 0,-72-1 0 0 0,-38-2 0 0 0,-14-4 0 0 0,-24-8 0 0 0,-26-6 0 0 0,-21 0 0 0 0,-28 0 0 0 0,-32-17 0 0 0,-10-4 0 0 0,24 2 0 0 0,40 5 0 0 0,46 7 0 0 0,47 5 0 0 0,39-2 0 0 0,41 0 0 0 0,42 3 0 0 0,34-4 0 0 0,24-1 0 0 0,16 3 0 0 0,3 2 0 0 0,7-3 0 0 0,4 0 0 0 0,-1 1 0 0 0,-1 3 0 0 0,4-4 0 0 0,6-6 0 0 0,12-7 0 0 0,43-5 0 0 0,33 2 0 0 0,53-12 0 0 0,30 0 0 0 0,12 6 0 0 0,-4 10 0 0 0,-17 7 0 0 0,-21 7 0 0 0,-25 4 0 0 0,-30 10 0 0 0,-50 3 0 0 0,-64 0 0 0 0,-55-1 0 0 0,-51-2 0 0 0,-49-2 0 0 0,-37-2 0 0 0,-51-1 0 0 0,-30-1 0 0 0,-20 0 0 0 0,-2-1 0 0 0,35 1 0 0 0,44-1 0 0 0,43 1 0 0 0,47 0 0 0 0,34 0 0 0 0,35 0 0 0 0,23 0 0 0 0,19 0 0 0 0,14-6 0 0 0,9-2 0 0 0,5 0 0 0 0,2 2 0 0 0,0 2 0 0 0,0 1 0 0 0,-1-4 0 0 0,-2-2 0 0 0,0 2 0 0 0,-1 1 0 0 0,0 2 0 0 0,6 13 0 0 0,1 6 0 0 0,1 6 0 0 0,-3 11 0 0 0,-55 61 0 0 0,-37 38 0 0 0,-16 8 0 0 0,-9 12 0 0 0,9-9 0 0 0,22-22 0 0 0,24-25 0 0 0,23-24 0 0 0,10-17 0 0 0,15-12 0 0 0,10-13 0 0 0,10-6 0 0 0,9 0 0 0 0,26 2 0 0 0,22-4 0 0 0,24-5 0 0 0,32-6 0 0 0,31-3 0 0 0,19-11 0 0 0,16-9 0 0 0,6-9 0 0 0,-1-13 0 0 0,-4-6 0 0 0,-4-2 0 0 0,-9 0 0 0 0,-13 1 0 0 0,-2 3 0 0 0,-7 6 0 0 0,1 5 0 0 0,-8-7 0 0 0,0 4 0 0 0,17-5 0 0 0,4 3 0 0 0,-9 8 0 0 0,-8 1 0 0 0,6 6 0 0 0,-6 5 0 0 0,-11-1 0 0 0,-12 2 0 0 0,-10 3 0 0 0,-13 3 0 0 0,-13 3 0 0 0,-11 1 0 0 0,-19 8 0 0 0,-63 32 0 0 0,-55 28 0 0 0,-43 27 0 0 0,-29 9 0 0 0,-11 6 0 0 0,0-4 0 0 0,17-14 0 0 0,23-9 0 0 0,28-20 0 0 0,31-13 0 0 0,23-15 0 0 0,19-1 0 0 0,9-7 0 0 0,9 0 0 0 0,18-6 0 0 0,44-5 0 0 0,62-11 0 0 0,78-31 0 0 0,217-75 0 0 0,129-40 0 0 0,58-24 0 0 0,18-2 0 0 0,-11 9 0 0 0,-48 20 0 0 0,-63 16 0 0 0,-73 18 0 0 0,-90 25 0 0 0,-81 22 0 0 0,-77 20 0 0 0,-55 17 0 0 0,-41 13 0 0 0,-32 13 0 0 0,-47 30 0 0 0,-29 21 0 0 0,-20 8 0 0 0,-18 11 0 0 0,-27 4 0 0 0,-8 2 0 0 0,-3-2 0 0 0,-8-7 0 0 0,6-16 0 0 0,22-11 0 0 0,20-14 0 0 0,17-11 0 0 0,17-3 0 0 0,10-5 0 0 0,39-15 0 0 0,48-14 0 0 0,44-16 0 0 0,46-7 0 0 0,46-16 0 0 0,44-15 0 0 0,53-14 0 0 0,43-10 0 0 0,24-1 0 0 0,42-14 0 0 0,24 6 0 0 0,24 9 0 0 0,19 21 0 0 0,3 22 0 0 0,-31 22 0 0 0,-37 9 0 0 0,-62 8 0 0 0,-72 7 0 0 0,-57 5 0 0 0,-59 2 0 0 0,-49 1 0 0 0,-37 7 0 0 0,-47 14 0 0 0,-57 21 0 0 0,-35 21 0 0 0,-16 6 0 0 0,-6-9 0 0 0,7-15 0 0 0,7-15 0 0 0,16-7 0 0 0,38-8 0 0 0,53-12 0 0 0,76-25 0 0 0,56-15 0 0 0,43-25 0 0 0,30-14 0 0 0,34-13 0 0 0,39 3 0 0 0,28-2 0 0 0,22 7 0 0 0,23 18 0 0 0,-16 7 0 0 0,-10 14 0 0 0,-47 12 0 0 0,-40 13 0 0 0,-52 8 0 0 0,-56 5 0 0 0,-50 4 0 0 0,-36 1 0 0 0,-55 13 0 0 0,-71 21 0 0 0,-57 17 0 0 0,-52 30 0 0 0,-39 12 0 0 0,-27 8 0 0 0,-11 4 0 0 0,-6-3 0 0 0,20-8 0 0 0,38-14 0 0 0,38-15 0 0 0,22-13 0 0 0,25-16 0 0 0,32-8 0 0 0,21-9 0 0 0,14-8 0 0 0,31-19 0 0 0,70-20 0 0 0,73-17 0 0 0,55-20 0 0 0,42-11 0 0 0,6-5 0 0 0,-14 5 0 0 0,-21 9 0 0 0,-34 10 0 0 0,-34 14 0 0 0,-34 14 0 0 0,-95 23 0 0 0,-90 31 0 0 0,-104 29 0 0 0,-86 28 0 0 0,-38 19 0 0 0,-9 15 0 0 0,20 6 0 0 0,42-1 0 0 0,48-8 0 0 0,53-19 0 0 0,47-25 0 0 0,36-19 0 0 0,24-18 0 0 0,69-20 0 0 0,73-26 0 0 0,80-28 0 0 0,77-25 0 0 0,44-8 0 0 0,38-10 0 0 0,23 10 0 0 0,10 11 0 0 0,28 5 0 0 0,18 11 0 0 0,24 13 0 0 0,16 13 0 0 0,-9 10 0 0 0,-20 6 0 0 0,-9 16 0 0 0,-33 12 0 0 0,-21 2 0 0 0,-48 3 0 0 0,-29-4 0 0 0,-38 5 0 0 0,-42-1 0 0 0,-50-6 0 0 0,-45-8 0 0 0,-34-5 0 0 0,-30 1 0 0 0,-58 17 0 0 0,-57 9 0 0 0,-46 17 0 0 0,-26 11 0 0 0,-14 0 0 0 0,-15 14 0 0 0,-3-1 0 0 0,18-8 0 0 0,34-10 0 0 0,33-14 0 0 0,32-10 0 0 0,20-11 0 0 0,16-4 0 0 0,37-5 0 0 0,69-17 0 0 0,57-21 0 0 0,71-18 0 0 0,59-27 0 0 0,26-14 0 0 0,10 1 0 0 0,-5 9 0 0 0,-5 3 0 0 0,-11 8 0 0 0,6 2 0 0 0,1 11 0 0 0,-19 13 0 0 0,-37 7 0 0 0,-24 7 0 0 0,-35 8 0 0 0,-36 6 0 0 0,-36 3 0 0 0,-30 3 0 0 0,-21 1 0 0 0,-51 13 0 0 0,-37 21 0 0 0,-49 11 0 0 0,-28 4 0 0 0,-14 12 0 0 0,3 0 0 0 0,10-3 0 0 0,12-7 0 0 0,17-5 0 0 0,23-6 0 0 0,27-2 0 0 0,74-9 0 0 0,77-10 0 0 0,61-7 0 0 0,60-19 0 0 0,31-14 0 0 0,18-3 0 0 0,-4-16 0 0 0,-8-2 0 0 0,-34 1 0 0 0,-21 6 0 0 0,-37 4 0 0 0,-37 7 0 0 0,-38 7 0 0 0,-31 6 0 0 0,-29 5 0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3-19T10:02:35.588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5973 6976 16383 0 0,'43'0'0'0'0,"68"13"0"0"0,75 15 0 0 0,69 12 0 0 0,51 16 0 0 0,27 13 0 0 0,4 3 0 0 0,-20-6 0 0 0,-36-9 0 0 0,-49-13 0 0 0,-55-11 0 0 0,-50-11 0 0 0,-44-10 0 0 0,-32-6 0 0 0,-42-1 0 0 0,-55 8 0 0 0,-54 3 0 0 0,-40-2 0 0 0,-35-4 0 0 0,-35-2 0 0 0,-29-4 0 0 0,-20-2 0 0 0,-13 2 0 0 0,-6 1 0 0 0,10 5 0 0 0,18 1 0 0 0,24 0 0 0 0,28 0 0 0 0,27-1 0 0 0,29-3 0 0 0,33-2 0 0 0,21-2 0 0 0,22-2 0 0 0,33 0 0 0 0,34-2 0 0 0,52 1 0 0 0,49-1 0 0 0,44 1 0 0 0,44 0 0 0 0,30 6 0 0 0,17 10 0 0 0,-2 4 0 0 0,-7 0 0 0 0,-29-1 0 0 0,-25-3 0 0 0,-36-5 0 0 0,-37-4 0 0 0,-33-3 0 0 0,-39-2 0 0 0,-49-9 0 0 0,-50-12 0 0 0,-48-27 0 0 0,-41-16 0 0 0,-28-10 0 0 0,-17-3 0 0 0,-12-5 0 0 0,8 0 0 0 0,27 12 0 0 0,26 12 0 0 0,33 18 0 0 0,28 10 0 0 0,26 11 0 0 0,22 5 0 0 0,28 4 0 0 0,54 3 0 0 0,61 7 0 0 0,67 2 0 0 0,46 1 0 0 0,34-1 0 0 0,15 0 0 0 0,-3-2 0 0 0,-8-4 0 0 0,-27-2 0 0 0,-40-3 0 0 0,-45-1 0 0 0,-42 1 0 0 0,-34 2 0 0 0,-30 2 0 0 0,-40 1 0 0 0,-42 7 0 0 0,-45 14 0 0 0,-37 6 0 0 0,-28-1 0 0 0,-14 3 0 0 0,-6-1 0 0 0,1-4 0 0 0,10 3 0 0 0,19-1 0 0 0,21-6 0 0 0,20-6 0 0 0,26-4 0 0 0,23-4 0 0 0,19-3 0 0 0,14-1 0 0 0,15-1 0 0 0,23 13 0 0 0,47 15 0 0 0,34 9 0 0 0,38 15 0 0 0,27 3 0 0 0,14 1 0 0 0,2-1 0 0 0,-8-7 0 0 0,-16-8 0 0 0,-22-7 0 0 0,-26-9 0 0 0,-27-9 0 0 0,-25 0 0 0 0,-17-2 0 0 0,-14 0 0 0 0,-43 5 0 0 0,-37 6 0 0 0,-48 2 0 0 0,-40 4 0 0 0,-36 0 0 0 0,-9-1 0 0 0,3 4 0 0 0,25-3 0 0 0,26-3 0 0 0,36-6 0 0 0,31-7 0 0 0,47-5 0 0 0,53 3 0 0 0,58-1 0 0 0,43 1 0 0 0,22-1 0 0 0,11-2 0 0 0,-10-3 0 0 0,-24-1 0 0 0,-17-3 0 0 0,-23 0 0 0 0,-35-5 0 0 0,-60-14 0 0 0,-58-11 0 0 0,-44-11 0 0 0,-39-1 0 0 0,-21 2 0 0 0,0 8 0 0 0,12 3 0 0 0,20 6 0 0 0,27 7 0 0 0,27 5 0 0 0,25 6 0 0 0,32 2 0 0 0,49-1 0 0 0,60-1 0 0 0,64-2 0 0 0,48 0 0 0 0,44-13 0 0 0,23-3 0 0 0,6-1 0 0 0,-10 3 0 0 0,-29 5 0 0 0,-43 6 0 0 0,-46 3 0 0 0,-42 4 0 0 0,-34 1 0 0 0,-34 2 0 0 0,-38 0 0 0 0,-37 0 0 0 0,-23-1 0 0 0,-27 1 0 0 0,-12-4 0 0 0,-15-8 0 0 0,5-5 0 0 0,6-4 0 0 0,9-1 0 0 0,16 3 0 0 0,20 1 0 0 0,18 3 0 0 0,16 4 0 0 0,9 4 0 0 0,20 3 0 0 0,18 5 0 0 0,24 6 0 0 0,5 5 0 0 0,3 0 0 0 0,-2 1 0 0 0,-6-2 0 0 0,-4-2 0 0 0,-12-1 0 0 0,-38-1 0 0 0,-47 2 0 0 0,-44 8 0 0 0,-35 8 0 0 0,-32 3 0 0 0,-6 1 0 0 0,12 0 0 0 0,17 0 0 0 0,26-3 0 0 0,31-5 0 0 0,29-4 0 0 0,35-4 0 0 0,44-5 0 0 0,47-4 0 0 0,43-6 0 0 0,45-6 0 0 0,37-3 0 0 0,17-5 0 0 0,2-4 0 0 0,-13-2 0 0 0,-23 3 0 0 0,-33 4 0 0 0,-32 1 0 0 0,-29 3 0 0 0,-25 3 0 0 0,-23 3 0 0 0,-32-5 0 0 0,-42 0 0 0 0,-36-6 0 0 0,-29 0 0 0 0,-22 2 0 0 0,-8-3 0 0 0,4 1 0 0 0,6 3 0 0 0,16 7 0 0 0,22 5 0 0 0,20 1 0 0 0,17 2 0 0 0,16-1 0 0 0,14 4 0 0 0,20 3 0 0 0,31 1 0 0 0,49-2 0 0 0,39-2 0 0 0,27-2 0 0 0,12-2 0 0 0,-1-1 0 0 0,-11-1 0 0 0,-22 0 0 0 0,-28-7 0 0 0,-24-2 0 0 0,-27 0 0 0 0,-42-2 0 0 0,-40 2 0 0 0,-39-5 0 0 0,-31 0 0 0 0,-12 3 0 0 0,-5-1 0 0 0,7 2 0 0 0,13 0 0 0 0,14 1 0 0 0,19 2 0 0 0,19 2 0 0 0,17 3 0 0 0,13 0 0 0 0,15 2 0 0 0,31 0 0 0 0,32 7 0 0 0,32 6 0 0 0,37 0 0 0 0,31 2 0 0 0,14 8 0 0 0,1 0 0 0 0,-18-4 0 0 0,-26-1 0 0 0,-27-5 0 0 0,-25-4 0 0 0,-20-3 0 0 0,-11-3 0 0 0,-15-2 0 0 0,-21-2 0 0 0,-29 1 0 0 0,-37-1 0 0 0,-46 0 0 0 0,-35 1 0 0 0,-24-1 0 0 0,-10 1 0 0 0,0 6 0 0 0,10 3 0 0 0,12 0 0 0 0,24 1 0 0 0,27-1 0 0 0,30-1 0 0 0,32-3 0 0 0,43-2 0 0 0,47-2 0 0 0,49-4 0 0 0,36-1 0 0 0,43-1 0 0 0,25-2 0 0 0,14 0 0 0 0,8 1 0 0 0,-21-2 0 0 0,-25 1 0 0 0,-33 1 0 0 0,-37 2 0 0 0,-31 1 0 0 0,-58-11 0 0 0,-62-8 0 0 0,-54-9 0 0 0,-54-13 0 0 0,-39-10 0 0 0,-31-8 0 0 0,-8 0 0 0 0,-6 7 0 0 0,0 6 0 0 0,17 11 0 0 0,27 12 0 0 0,37 8 0 0 0,39 6 0 0 0,30 6 0 0 0,28 3 0 0 0,35 3 0 0 0,52-3 0 0 0,55 0 0 0 0,58-6 0 0 0,66-9 0 0 0,52-11 0 0 0,36-4 0 0 0,28-3 0 0 0,8-2 0 0 0,-6 6 0 0 0,-27 4 0 0 0,-37 7 0 0 0,-54 5 0 0 0,-50 3 0 0 0,-46 6 0 0 0,-38 3 0 0 0,-51 2 0 0 0,-55-1 0 0 0,-54-1 0 0 0,-58-6 0 0 0,-50-8 0 0 0,-45-1 0 0 0,-27 2 0 0 0,-17 9 0 0 0,-14 11 0 0 0,13 9 0 0 0,8 9 0 0 0,22 7 0 0 0,43-1 0 0 0,37 2 0 0 0,46 0 0 0 0,43-7 0 0 0,34-5 0 0 0,35-7 0 0 0,53-4 0 0 0,60-7 0 0 0,59-7 0 0 0,43-8 0 0 0,49-8 0 0 0,43-4 0 0 0,34-3 0 0 0,15 3 0 0 0,11 6 0 0 0,14 11 0 0 0,5 11 0 0 0,-5 4 0 0 0,-11 9 0 0 0,-24 9 0 0 0,-28 4 0 0 0,-34 0 0 0 0,-34-3 0 0 0,-47 4 0 0 0,-37-3 0 0 0,-40-5 0 0 0,-34-6 0 0 0,-49-12 0 0 0,-41-9 0 0 0,-48-7 0 0 0,-32-4 0 0 0,-35-9 0 0 0,-29-6 0 0 0,-6-1 0 0 0,3-1 0 0 0,19 2 0 0 0,29 7 0 0 0,30 5 0 0 0,28 6 0 0 0,21 6 0 0 0,27-3 0 0 0,49-8 0 0 0,41-21 0 0 0,42-13 0 0 0,43-8 0 0 0,48 1 0 0 0,42 1 0 0 0,27-7 0 0 0,7 6 0 0 0,-13 7 0 0 0,-18 8 0 0 0,-37 10 0 0 0,-38 8 0 0 0,-40 8 0 0 0,-41 9 0 0 0,-33 5 0 0 0,-32 4 0 0 0,-41 4 0 0 0,-43 0 0 0 0,-46-6 0 0 0,-47-2 0 0 0,-33-1 0 0 0,-25-1 0 0 0,-13 1 0 0 0,0-6 0 0 0,10 0 0 0 0,27 3 0 0 0,22 2 0 0 0,32 4 0 0 0,30 2 0 0 0,27 2 0 0 0,42 4 0 0 0,55 8 0 0 0,68 6 0 0 0,65 7 0 0 0,37-2 0 0 0,25 0 0 0 0,14-4 0 0 0,-11-2 0 0 0,-24-4 0 0 0,-40-3 0 0 0,-42-4 0 0 0,-38 1 0 0 0,-31-1 0 0 0,-44 12 0 0 0,-67 7 0 0 0,-70-1 0 0 0,-61 3 0 0 0,-45-4 0 0 0,-36-5 0 0 0,-32-6 0 0 0,-25 2 0 0 0,-17 3 0 0 0,-17 4 0 0 0,-14 6 0 0 0,-3 9 0 0 0,-14 14 0 0 0,5 10 0 0 0,20 7 0 0 0,24-3 0 0 0,48-3 0 0 0,46-9 0 0 0,57-8 0 0 0,56-13 0 0 0,48-8 0 0 0,36-7 0 0 0,36-13 0 0 0,51-11 0 0 0,56-13 0 0 0,59-13 0 0 0,60-10 0 0 0,35-15 0 0 0,28-7 0 0 0,31-5 0 0 0,31 6 0 0 0,-2 4 0 0 0,-19 6 0 0 0,-31 10 0 0 0,-52 12 0 0 0,-48 2 0 0 0,-52 6 0 0 0,-46 8 0 0 0,-70 4 0 0 0,-71 4 0 0 0,-73 3 0 0 0,-69 4 0 0 0,-53-5 0 0 0,-44-1 0 0 0,-33 1 0 0 0,-13 2 0 0 0,-3 2 0 0 0,17 2 0 0 0,31 4 0 0 0,22 5 0 0 0,31 2 0 0 0,46-1 0 0 0,47 8 0 0 0,36 2 0 0 0,46-3 0 0 0,52-4 0 0 0,51-3 0 0 0,53-10 0 0 0,52-5 0 0 0,41-7 0 0 0,37-2 0 0 0,28 2 0 0 0,21 0 0 0 0,-7 2 0 0 0,-29 4 0 0 0,-40 2 0 0 0,-47 3 0 0 0,-43 2 0 0 0,-34 1 0 0 0,-68-10 0 0 0,-80-2 0 0 0,-80-7 0 0 0,-73-3 0 0 0,-57 2 0 0 0,-45-2 0 0 0,-33-4 0 0 0,-7 3 0 0 0,7-6 0 0 0,12 3 0 0 0,34 6 0 0 0,39 6 0 0 0,56 5 0 0 0,48 5 0 0 0,50-1 0 0 0,45 1 0 0 0,39 1 0 0 0,54 1 0 0 0,49 10 0 0 0,54 12 0 0 0,49 4 0 0 0,43 6 0 0 0,24 1 0 0 0,13 1 0 0 0,-2 0 0 0 0,-14-7 0 0 0,-15 0 0 0 0,-31-5 0 0 0,-35-6 0 0 0,-35-4 0 0 0,-34-5 0 0 0,-42-3 0 0 0,-60-6 0 0 0,-76-4 0 0 0,-67-8 0 0 0,-51-2 0 0 0,-34-4 0 0 0,-15-1 0 0 0,6 2 0 0 0,11-1 0 0 0,35 3 0 0 0,39 5 0 0 0,45 4 0 0 0,43 4 0 0 0,56 4 0 0 0,65-2 0 0 0,67 0 0 0 0,64 0 0 0 0,50 2 0 0 0,37 0 0 0 0,10 1 0 0 0,0 1 0 0 0,-10 0 0 0 0,-21 0 0 0 0,-28 0 0 0 0,-32 0 0 0 0,-41 1 0 0 0,-35-1 0 0 0,-30 0 0 0 0,-25-7 0 0 0,-36-5 0 0 0,-57-8 0 0 0,-53-3 0 0 0,-64-5 0 0 0,-49 3 0 0 0,-33 2 0 0 0,-14 5 0 0 0,13 5 0 0 0,17 12 0 0 0,33 6 0 0 0,37 3 0 0 0,42 2 0 0 0,39 0 0 0 0,31-2 0 0 0,26 2 0 0 0,38 1 0 0 0,41 7 0 0 0,53-1 0 0 0,50-3 0 0 0,25-3 0 0 0,23-4 0 0 0,8-4 0 0 0,-17-1 0 0 0,-32-2 0 0 0,-25 0 0 0 0,-32-1 0 0 0,-29 0 0 0 0,-64 11 0 0 0,-73 6 0 0 0,-72 0 0 0 0,-59 5 0 0 0,-49 6 0 0 0,-30 0 0 0 0,-15 3 0 0 0,-7 0 0 0 0,7 5 0 0 0,29 2 0 0 0,40-4 0 0 0,47-5 0 0 0,50-6 0 0 0,43-9 0 0 0,42-1 0 0 0,65-4 0 0 0,47-3 0 0 0,53-2 0 0 0,44-2 0 0 0,40-1 0 0 0,25-1 0 0 0,22 4 0 0 0,15 1 0 0 0,-6 6 0 0 0,-35 2 0 0 0,-36-1 0 0 0,-37-3 0 0 0,-43-2 0 0 0,-51-3 0 0 0,-75-1 0 0 0,-77-2 0 0 0,-68 0 0 0 0,-49 0 0 0 0,-36-1 0 0 0,-23 1 0 0 0,-13-1 0 0 0,1 4 0 0 0,23 2 0 0 0,36-1 0 0 0,45-1 0 0 0,48 3 0 0 0,42 0 0 0 0,29-1 0 0 0,26-1 0 0 0,45 18 0 0 0,57 9 0 0 0,48 6 0 0 0,37 0 0 0 0,45-6 0 0 0,44-2 0 0 0,37-6 0 0 0,23-6 0 0 0,10-11 0 0 0,-11-5 0 0 0,-16-6 0 0 0,-44-3 0 0 0,-49-6 0 0 0,-50-2 0 0 0,-47 4 0 0 0,-38 2 0 0 0,-49 4 0 0 0,-61-1 0 0 0,-68 0 0 0 0,-62 3 0 0 0,-58 4 0 0 0,-34 3 0 0 0,-20 0 0 0 0,-6 4 0 0 0,0 6 0 0 0,24 2 0 0 0,30 1 0 0 0,44-1 0 0 0,45-1 0 0 0,42-3 0 0 0,59 8 0 0 0,72 10 0 0 0,63 9 0 0 0,56 3 0 0 0,58 1 0 0 0,49-4 0 0 0,35-8 0 0 0,17-10 0 0 0,4-7 0 0 0,-9-7 0 0 0,-22-3 0 0 0,-30-4 0 0 0,-43 0 0 0 0,-42-1 0 0 0,-45 0 0 0 0,-37 1 0 0 0,-29 0 0 0 0,-45 1 0 0 0,-59-1 0 0 0,-67 1 0 0 0,-66 0 0 0 0,-52 0 0 0 0,-40-6 0 0 0,-31 0 0 0 0,-15 2 0 0 0,8 2 0 0 0,18 0 0 0 0,35 5 0 0 0,52 1 0 0 0,50 1 0 0 0,47-1 0 0 0,43 2 0 0 0,38 0 0 0 0,38 2 0 0 0,57 11 0 0 0,45 7 0 0 0,45 1 0 0 0,44-2 0 0 0,43-5 0 0 0,28 1 0 0 0,7-4 0 0 0,-3 0 0 0 0,-20-4 0 0 0,-38-4 0 0 0,-38-3 0 0 0,-42-3 0 0 0,-38-2 0 0 0,-72-1 0 0 0,-79-1 0 0 0,-82 0 0 0 0,-63 0 0 0 0,-51-6 0 0 0,-34-2 0 0 0,-15-3 0 0 0,5 1 0 0 0,11-5 0 0 0,27-10 0 0 0,42 1 0 0 0,49 0 0 0 0,43 4 0 0 0,40 7 0 0 0,36 1 0 0 0,23 4 0 0 0,14 3 0 0 0,9-1 0 0 0,2 1 0 0 0,0-2 0 0 0,-4-6 0 0 0,-10-8 0 0 0,-4-3 0 0 0,-3-4 0 0 0,0-4 0 0 0,2 1 0 0 0,1 2 0 0 0,-3-4 0 0 0,4 1 0 0 0,-4 2 0 0 0,-2 4 0 0 0,1 2 0 0 0,-1 3 0 0 0,-4 5 0 0 0,-5 1 0 0 0,-3 2 0 0 0,-6-2 0 0 0,0 3 0 0 0,-7-4 0 0 0,-1 2 0 0 0,6-1 0 0 0,8 4 0 0 0,7 2 0 0 0,5 1 0 0 0,5 1 0 0 0,0 2 0 0 0,0 3 0 0 0,4 4 0 0 0,5 12 0 0 0,12 8 0 0 0,9 7 0 0 0,4 1 0 0 0,3 0 0 0 0,3 1 0 0 0,-2 3 0 0 0,0-2 0 0 0,1-2 0 0 0,-3-3 0 0 0,-3-3 0 0 0,0-1 0 0 0,-1-2 0 0 0,0-4 0 0 0,2-4 0 0 0,4-2 0 0 0,4 5 0 0 0,0 3 0 0 0,0 1 0 0 0,0 2 0 0 0,0-4 0 0 0,-3 0 0 0 0,-1-4 0 0 0,0-4 0 0 0,-2 0 0 0 0,3-2 0 0 0,2-2 0 0 0,2-1 0 0 0,0-2 0 0 0,7-5 0 0 0,19-15 0 0 0,32-21 0 0 0,45-23 0 0 0,49-19 0 0 0,45-22 0 0 0,36-10 0 0 0,35-12 0 0 0,34-2 0 0 0,34 7 0 0 0,15 15 0 0 0,12 7 0 0 0,13 22 0 0 0,7 23 0 0 0,-2 20 0 0 0,-6 23 0 0 0,-17 20 0 0 0,-26 15 0 0 0,-19 6 0 0 0,-14 8 0 0 0,-20 4 0 0 0,-25-2 0 0 0,-38-1 0 0 0,-31 2 0 0 0,-32-2 0 0 0,-36-5 0 0 0,-28-5 0 0 0,-29-7 0 0 0,-25-5 0 0 0,-19-5 0 0 0,-11-5 0 0 0,-11-1 0 0 0,-37 3 0 0 0,-55-1 0 0 0,-61-2 0 0 0,-53-3 0 0 0,-48-1 0 0 0,-39-1 0 0 0,-36 5 0 0 0,-21 2 0 0 0,-9 2 0 0 0,6 7 0 0 0,22 9 0 0 0,30 5 0 0 0,29 2 0 0 0,43 0 0 0 0,47-4 0 0 0,40-6 0 0 0,40-7 0 0 0,30-4 0 0 0,46-3 0 0 0,48-11 0 0 0,65-8 0 0 0,62-9 0 0 0,56-5 0 0 0,51-12 0 0 0,46-4 0 0 0,53-1 0 0 0,37 6 0 0 0,9 9 0 0 0,1 8 0 0 0,0 8 0 0 0,-12 8 0 0 0,-13 4 0 0 0,-31 5 0 0 0,-49 12 0 0 0,-58 2 0 0 0,-59-3 0 0 0,-55-1 0 0 0,-48-4 0 0 0,-40-1 0 0 0,-22-2 0 0 0,-18-4 0 0 0,-23 1 0 0 0,-47-1 0 0 0,-62-2 0 0 0,-46-1 0 0 0,-36-3 0 0 0,-28 0 0 0 0,-27 0 0 0 0,-14-2 0 0 0,1 4 0 0 0,33 2 0 0 0,48-2 0 0 0,53 1 0 0 0,42-2 0 0 0,55-4 0 0 0,57-5 0 0 0,56-18 0 0 0,48-8 0 0 0,31-5 0 0 0,26 0 0 0 0,23 1 0 0 0,4 5 0 0 0,-7 10 0 0 0,-10 7 0 0 0,-26 7 0 0 0,-36 5 0 0 0,-31 2 0 0 0,-29 2 0 0 0,-22 1 0 0 0,-12 3 0 0 0,-15 1 0 0 0,-40-1 0 0 0,-53-8 0 0 0,-54-3 0 0 0,-37-4 0 0 0,-38 0 0 0 0,-23-6 0 0 0,-14 1 0 0 0,2 2 0 0 0,28 4 0 0 0,40 3 0 0 0,42 3 0 0 0,38 2 0 0 0,63 0 0 0 0,64 5 0 0 0,49 5 0 0 0,37 0 0 0 0,25 9 0 0 0,17 5 0 0 0,14 15 0 0 0,8 11 0 0 0,1 7 0 0 0,-7 5 0 0 0,-14-6 0 0 0,-25-5 0 0 0,-23-8 0 0 0,-25-7 0 0 0,-21-7 0 0 0,-19-8 0 0 0,-19-4 0 0 0,-18-1 0 0 0,-49 0 0 0 0,-44-3 0 0 0,-40 4 0 0 0,-19-2 0 0 0,0-2 0 0 0,10-4 0 0 0,16-3 0 0 0,21-2 0 0 0,23-2 0 0 0,55 6 0 0 0,70 8 0 0 0,58 5 0 0 0,47 5 0 0 0,35 3 0 0 0,17 2 0 0 0,12-3 0 0 0,12 3 0 0 0,3 4 0 0 0,-8 2 0 0 0,-17-4 0 0 0,-26-2 0 0 0,-22-2 0 0 0,-33-6 0 0 0,-37-4 0 0 0,-31-4 0 0 0,-21-5 0 0 0,-15-4 0 0 0,-9-3 0 0 0,-6-1 0 0 0,-5-2 0 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3-19T10:02:35.589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13522 9173 16383 0 0,'-4'-13'0'0'0,"-3"-15"0"0"0,-5-19 0 0 0,-1-11 0 0 0,0-3 0 0 0,-2 2 0 0 0,2 5 0 0 0,2 5 0 0 0,1 7 0 0 0,1 8 0 0 0,3 6 0 0 0,2 4 0 0 0,2 3 0 0 0,1-1 0 0 0,1-4 0 0 0,0-4 0 0 0,-3 0 0 0 0,-1-2 0 0 0,1 1 0 0 0,-1 0 0 0 0,2 1 0 0 0,4 19 0 0 0,15 28 0 0 0,11 35 0 0 0,25 38 0 0 0,16 34 0 0 0,23 26 0 0 0,9 18 0 0 0,1 3 0 0 0,4-11 0 0 0,-8-19 0 0 0,-9-17 0 0 0,-10-23 0 0 0,-16-25 0 0 0,-17-22 0 0 0,-15-17 0 0 0,-8-9 0 0 0,-5-8 0 0 0,-6-5 0 0 0,-1-4 0 0 0,1-5 0 0 0,-2 1 0 0 0,-3-19 0 0 0,-2-26 0 0 0,-2-40 0 0 0,-12-31 0 0 0,-14-26 0 0 0,-26-20 0 0 0,-32-15 0 0 0,-29-14 0 0 0,-19 1 0 0 0,-17 5 0 0 0,-4 18 0 0 0,7 21 0 0 0,17 21 0 0 0,21 26 0 0 0,14 23 0 0 0,17 19 0 0 0,17 12 0 0 0,15 9 0 0 0,11 6 0 0 0,8 1 0 0 0,4 0 0 0 0,2 0 0 0 0,5-2 0 0 0,3-4 0 0 0,4 0 0 0 0,2 1 0 0 0,2 1 0 0 0,15 6 0 0 0,28 16 0 0 0,36 36 0 0 0,36 35 0 0 0,35 39 0 0 0,18 40 0 0 0,15 20 0 0 0,-1-1 0 0 0,-7-1 0 0 0,-21-20 0 0 0,-25-27 0 0 0,-32-26 0 0 0,-22-23 0 0 0,-20-22 0 0 0,-17-17 0 0 0,-10-12 0 0 0,-10-6 0 0 0,-28-8 0 0 0,-36-9 0 0 0,-49-18 0 0 0,-42-14 0 0 0,-35-9 0 0 0,-20 0 0 0 0,-1-2 0 0 0,2 3 0 0 0,11-3 0 0 0,16 0 0 0 0,13 5 0 0 0,18 7 0 0 0,20 6 0 0 0,18 8 0 0 0,23 5 0 0 0,20 6 0 0 0,16 4 0 0 0,40 4 0 0 0,51 3 0 0 0,69 7 0 0 0,66 7 0 0 0,55 25 0 0 0,56 15 0 0 0,37 22 0 0 0,21 22 0 0 0,6 14 0 0 0,-5 5 0 0 0,-27 6 0 0 0,-33-7 0 0 0,-42-18 0 0 0,-46-17 0 0 0,-54-20 0 0 0,-43-16 0 0 0,-34-16 0 0 0,-28-13 0 0 0,-18-9 0 0 0,-13-5 0 0 0,-6-3 0 0 0,-3-1 0 0 0,8 0 0 0 0,2-3 0 0 0,2-1 0 0 0,0-1 0 0 0,-1-1 0 0 0,-4-1 0 0 0,-3 0 0 0 0,-3 0 0 0 0,-4-3 0 0 0,-34-16 0 0 0,-52-9 0 0 0,-67-8 0 0 0,-55 3 0 0 0,-47 3 0 0 0,-112 8 0 0 0,-35 9 0 0 0,12 6 0 0 0,52 2 0 0 0,58-3 0 0 0,68-5 0 0 0,66-2 0 0 0,53 3 0 0 0,36 2 0 0 0,28-2 0 0 0,16-4 0 0 0,10-1 0 0 0,3-6 0 0 0,10-7 0 0 0,25-7 0 0 0,16 1 0 0 0,30 5 0 0 0,27 3 0 0 0,27 8 0 0 0,35 12 0 0 0,38 13 0 0 0,28 21 0 0 0,6 10 0 0 0,-4 11 0 0 0,-9 6 0 0 0,-23-1 0 0 0,-34-7 0 0 0,-41-4 0 0 0,-38-7 0 0 0,-33-3 0 0 0,-25-7 0 0 0,-16-4 0 0 0,-17-15 0 0 0,-17-16 0 0 0,-20-18 0 0 0,-36-26 0 0 0,-31-21 0 0 0,-29-14 0 0 0,-15-5 0 0 0,-9 4 0 0 0,9 17 0 0 0,11 18 0 0 0,21 18 0 0 0,21 17 0 0 0,22 14 0 0 0,21 6 0 0 0,15 5 0 0 0,8 3 0 0 0,13 3 0 0 0,39 1 0 0 0,29 1 0 0 0,28-1 0 0 0,21 0 0 0 0,19-3 0 0 0,0-2 0 0 0,-2 0 0 0 0,-7-10 0 0 0,-10-1 0 0 0,-11-3 0 0 0,-19 3 0 0 0,-18 3 0 0 0,-15 4 0 0 0,-14 3 0 0 0,-21 3 0 0 0,-38 1 0 0 0,-31 11 0 0 0,-33 4 0 0 0,-14 3 0 0 0,-21 2 0 0 0,2-3 0 0 0,14-3 0 0 0,18-2 0 0 0,18-1 0 0 0,18-4 0 0 0,15-1 0 0 0,13 0 0 0 0,31 4 0 0 0,42 6 0 0 0,51 4 0 0 0,67 9 0 0 0,52 17 0 0 0,34 10 0 0 0,32 9 0 0 0,21 4 0 0 0,18-3 0 0 0,8 1 0 0 0,4-5 0 0 0,-8-5 0 0 0,-13-9 0 0 0,-13-13 0 0 0,-25-5 0 0 0,-19-8 0 0 0,-13-7 0 0 0,-9-7 0 0 0,-20-3 0 0 0,-20 0 0 0 0,-24-1 0 0 0,-14 0 0 0 0,-3-1 0 0 0,5-1 0 0 0,2-7 0 0 0,7-6 0 0 0,12-7 0 0 0,1-5 0 0 0,1 0 0 0 0,2-14 0 0 0,-13-3 0 0 0,-9-2 0 0 0,-16 4 0 0 0,-9 4 0 0 0,-18 6 0 0 0,-19 7 0 0 0,-17 7 0 0 0,-8 4 0 0 0,-15 3 0 0 0,0 3 0 0 0,-4 2 0 0 0,-2 2 0 0 0,-2 1 0 0 0,-1 0 0 0 0,-3 1 0 0 0,-5 0 0 0 0,-7-1 0 0 0,-7 1 0 0 0,-4-1 0 0 0,-13 0 0 0 0,-40 3 0 0 0,-40 5 0 0 0,-36 1 0 0 0,-37 5 0 0 0,-8 1 0 0 0,-5 0 0 0 0,1-1 0 0 0,5-7 0 0 0,6-15 0 0 0,16-12 0 0 0,3-23 0 0 0,2-21 0 0 0,-7-26 0 0 0,0-15 0 0 0,-7-9 0 0 0,-2-5 0 0 0,1 1 0 0 0,2-7 0 0 0,-6 6 0 0 0,-5 5 0 0 0,-15 3 0 0 0,-17 16 0 0 0,-25 19 0 0 0,-12 21 0 0 0,-2 20 0 0 0,-5 20 0 0 0,-11 16 0 0 0,-17 13 0 0 0,2 16 0 0 0,8 5 0 0 0,9 4 0 0 0,24-2 0 0 0,23-7 0 0 0,32-5 0 0 0,30-7 0 0 0,17-7 0 0 0,21-5 0 0 0,14-3 0 0 0,6-3 0 0 0,-4-1 0 0 0,0 0 0 0 0,-8 0 0 0 0,-3 0 0 0 0,-3 0 0 0 0,-2 0 0 0 0,-3 1 0 0 0,6 0 0 0 0,3 0 0 0 0,8 0 0 0 0,7 0 0 0 0,2 0 0 0 0,10 0 0 0 0,5 0 0 0 0,8 0 0 0 0,6 0 0 0 0,6 0 0 0 0,3 0 0 0 0,-1 0 0 0 0,0 0 0 0 0,1 0 0 0 0,-3 0 0 0 0,0 4 0 0 0,0 0 0 0 0,2 4 0 0 0,-3-1 0 0 0,1 0 0 0 0,4 1 0 0 0,2 0 0 0 0,1-2 0 0 0,4 2 0 0 0,1-1 0 0 0,-1 5 0 0 0,-1 1 0 0 0,-2-3 0 0 0,-4-2 0 0 0,-2 1 0 0 0,2 2 0 0 0,-4 2 0 0 0,-12 3 0 0 0,-12 1 0 0 0,-16 2 0 0 0,-16 4 0 0 0,-24 8 0 0 0,-34 2 0 0 0,-41-4 0 0 0,-29-8 0 0 0,-16 0 0 0 0,-9-4 0 0 0,7-4 0 0 0,4-2 0 0 0,12-3 0 0 0,9-2 0 0 0,2 5 0 0 0,9-1 0 0 0,9-1 0 0 0,17-2 0 0 0,15-3 0 0 0,24-1 0 0 0,17-2 0 0 0,16-1 0 0 0,18 0 0 0 0,12 0 0 0 0,6-1 0 0 0,6 1 0 0 0,5-1 0 0 0,4 1 0 0 0,-7 0 0 0 0,-3 0 0 0 0,1 0 0 0 0,3 0 0 0 0,6 0 0 0 0,7 0 0 0 0,3 0 0 0 0,3-3 0 0 0,3-2 0 0 0,3 1 0 0 0,2 1 0 0 0,25 7 0 0 0,21 13 0 0 0,27 24 0 0 0,27 18 0 0 0,18 16 0 0 0,5 18 0 0 0,9 7 0 0 0,5 7 0 0 0,-10-9 0 0 0,-7-14 0 0 0,-10-12 0 0 0,-13-14 0 0 0,-3-10 0 0 0,-5-8 0 0 0,1-6 0 0 0,1-3 0 0 0,-1-3 0 0 0,4-3 0 0 0,7-5 0 0 0,2-1 0 0 0,12 5 0 0 0,-11-3 0 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3-19T09:16:48.795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14551 9002 16383 0 0,'54'-6'0'0'0,"84"-14"0"0"0,78-4 0 0 0,39-3 0 0 0,24 2 0 0 0,-12 6 0 0 0,-27 6 0 0 0,-37 6 0 0 0,-46 3 0 0 0,-38 2 0 0 0,-33 3 0 0 0,-26 0 0 0 0,-17 0 0 0 0,-15 6 0 0 0,-7 2 0 0 0,-13-1 0 0 0,-31 5 0 0 0,-31-1 0 0 0,-53 4 0 0 0,-45 12 0 0 0,-69 0 0 0 0,-80 2 0 0 0,-61-4 0 0 0,-41-7 0 0 0,-24-6 0 0 0,0-6 0 0 0,-4-3 0 0 0,-2-4 0 0 0,25 0 0 0 0,34-1 0 0 0,51-1 0 0 0,56 1 0 0 0,55-6 0 0 0,52-1 0 0 0,48 0 0 0 0,35 2 0 0 0,33-5 0 0 0,10 0 0 0 0,24 2 0 0 0,43 3 0 0 0,58 2 0 0 0,44 1 0 0 0,53 2 0 0 0,30 1 0 0 0,44 12 0 0 0,37 10 0 0 0,23 20 0 0 0,28 14 0 0 0,8 10 0 0 0,-8 12 0 0 0,-11 10 0 0 0,-25-4 0 0 0,-14-3 0 0 0,-27-11 0 0 0,-24-10 0 0 0,-24-16 0 0 0,-15-15 0 0 0,-19-13 0 0 0,-5-9 0 0 0,-6-5 0 0 0,-8-10 0 0 0,-4-3 0 0 0,-6-5 0 0 0,-19-1 0 0 0,-4-3 0 0 0,-13 2 0 0 0,-17 4 0 0 0,-20-2 0 0 0,-13 2 0 0 0,-14 3 0 0 0,-54 4 0 0 0,-87 3 0 0 0,-79-10 0 0 0,-73-2 0 0 0,-44 1 0 0 0,-42-15 0 0 0,-39-2 0 0 0,-19-2 0 0 0,-11-6 0 0 0,-13-4 0 0 0,-10 7 0 0 0,17 3 0 0 0,32-5 0 0 0,30 5 0 0 0,35 8 0 0 0,32 8 0 0 0,30 7 0 0 0,19 6 0 0 0,28-2 0 0 0,33-1 0 0 0,32 2 0 0 0,29 2 0 0 0,25 1 0 0 0,17 1 0 0 0,18-4 0 0 0,50-14 0 0 0,46-16 0 0 0,78-31 0 0 0,87-16 0 0 0,94-19 0 0 0,65-3 0 0 0,38 10 0 0 0,18 21 0 0 0,12 11 0 0 0,1 17 0 0 0,-30 15 0 0 0,-39 14 0 0 0,-38 3 0 0 0,-49 5 0 0 0,-50 3 0 0 0,-39 2 0 0 0,-38 3 0 0 0,-29 1 0 0 0,-22 1 0 0 0,-20 0 0 0 0,-16 0 0 0 0,-16-7 0 0 0,-14-1 0 0 0,-11-1 0 0 0,-8 2 0 0 0,3 2 0 0 0,-13 1 0 0 0,-40-4 0 0 0,-79-2 0 0 0,-71-10 0 0 0,-74-3 0 0 0,-70 2 0 0 0,-30 6 0 0 0,-30 4 0 0 0,-37 4 0 0 0,-21 3 0 0 0,-12 3 0 0 0,22 6 0 0 0,32 3 0 0 0,51-1 0 0 0,47 5 0 0 0,58 0 0 0 0,63-2 0 0 0,46-3 0 0 0,32-3 0 0 0,30-8 0 0 0,54-10 0 0 0,87-15 0 0 0,84-14 0 0 0,72 0 0 0 0,67-5 0 0 0,71-7 0 0 0,55 7 0 0 0,44 10 0 0 0,29 6 0 0 0,-10 9 0 0 0,-31 7 0 0 0,-70 6 0 0 0,-68 0 0 0 0,-64 0 0 0 0,-72 2 0 0 0,-63 3 0 0 0,-42 1 0 0 0,-65 2 0 0 0,-96 0 0 0 0,-91 1 0 0 0,-77 1 0 0 0,-45-1 0 0 0,-34 0 0 0 0,-35 1 0 0 0,-29-1 0 0 0,-33 12 0 0 0,-24 4 0 0 0,4-1 0 0 0,27 4 0 0 0,48-3 0 0 0,44 3 0 0 0,57-2 0 0 0,61-4 0 0 0,59-4 0 0 0,42-4 0 0 0,31-2 0 0 0,57-2 0 0 0,78-1 0 0 0,89 5 0 0 0,59 2 0 0 0,29 12 0 0 0,27 2 0 0 0,-9-1 0 0 0,-36-6 0 0 0,-39-4 0 0 0,-46-4 0 0 0,-40-3 0 0 0,-31-2 0 0 0,-40-1 0 0 0,-79 11 0 0 0,-79 4 0 0 0,-72-1 0 0 0,-38-2 0 0 0,-14-4 0 0 0,-24-8 0 0 0,-26-6 0 0 0,-21 0 0 0 0,-28 0 0 0 0,-32-17 0 0 0,-10-4 0 0 0,24 2 0 0 0,40 5 0 0 0,46 7 0 0 0,47 5 0 0 0,39-2 0 0 0,41 0 0 0 0,42 3 0 0 0,34-4 0 0 0,24-1 0 0 0,16 3 0 0 0,3 2 0 0 0,7-3 0 0 0,4 0 0 0 0,-1 1 0 0 0,-1 3 0 0 0,4-4 0 0 0,6-6 0 0 0,12-7 0 0 0,43-5 0 0 0,33 2 0 0 0,53-12 0 0 0,30 0 0 0 0,12 6 0 0 0,-4 10 0 0 0,-17 7 0 0 0,-21 7 0 0 0,-25 4 0 0 0,-30 10 0 0 0,-50 3 0 0 0,-64 0 0 0 0,-55-1 0 0 0,-51-2 0 0 0,-49-2 0 0 0,-37-2 0 0 0,-51-1 0 0 0,-30-1 0 0 0,-20 0 0 0 0,-2-1 0 0 0,35 1 0 0 0,44-1 0 0 0,43 1 0 0 0,47 0 0 0 0,34 0 0 0 0,35 0 0 0 0,23 0 0 0 0,19 0 0 0 0,14-6 0 0 0,9-2 0 0 0,5 0 0 0 0,2 2 0 0 0,0 2 0 0 0,0 1 0 0 0,-1-4 0 0 0,-2-2 0 0 0,0 2 0 0 0,-1 1 0 0 0,0 2 0 0 0,6 13 0 0 0,1 6 0 0 0,1 6 0 0 0,-3 11 0 0 0,-55 61 0 0 0,-37 38 0 0 0,-16 8 0 0 0,-9 12 0 0 0,9-9 0 0 0,22-22 0 0 0,24-25 0 0 0,23-24 0 0 0,10-17 0 0 0,15-12 0 0 0,10-13 0 0 0,10-6 0 0 0,9 0 0 0 0,26 2 0 0 0,22-4 0 0 0,24-5 0 0 0,32-6 0 0 0,31-3 0 0 0,19-11 0 0 0,16-9 0 0 0,6-9 0 0 0,-1-13 0 0 0,-4-6 0 0 0,-4-2 0 0 0,-9 0 0 0 0,-13 1 0 0 0,-2 3 0 0 0,-7 6 0 0 0,1 5 0 0 0,-8-7 0 0 0,0 4 0 0 0,17-5 0 0 0,4 3 0 0 0,-9 8 0 0 0,-8 1 0 0 0,6 6 0 0 0,-6 5 0 0 0,-11-1 0 0 0,-12 2 0 0 0,-10 3 0 0 0,-13 3 0 0 0,-13 3 0 0 0,-11 1 0 0 0,-19 8 0 0 0,-63 32 0 0 0,-55 28 0 0 0,-43 27 0 0 0,-29 9 0 0 0,-11 6 0 0 0,0-4 0 0 0,17-14 0 0 0,23-9 0 0 0,28-20 0 0 0,31-13 0 0 0,23-15 0 0 0,19-1 0 0 0,9-7 0 0 0,9 0 0 0 0,18-6 0 0 0,44-5 0 0 0,62-11 0 0 0,78-31 0 0 0,217-75 0 0 0,129-40 0 0 0,58-24 0 0 0,18-2 0 0 0,-11 9 0 0 0,-48 20 0 0 0,-63 16 0 0 0,-73 18 0 0 0,-90 25 0 0 0,-81 22 0 0 0,-77 20 0 0 0,-55 17 0 0 0,-41 13 0 0 0,-32 13 0 0 0,-47 30 0 0 0,-29 21 0 0 0,-20 8 0 0 0,-18 11 0 0 0,-27 4 0 0 0,-8 2 0 0 0,-3-2 0 0 0,-8-7 0 0 0,6-16 0 0 0,22-11 0 0 0,20-14 0 0 0,17-11 0 0 0,17-3 0 0 0,10-5 0 0 0,39-15 0 0 0,48-14 0 0 0,44-16 0 0 0,46-7 0 0 0,46-16 0 0 0,44-15 0 0 0,53-14 0 0 0,43-10 0 0 0,24-1 0 0 0,42-14 0 0 0,24 6 0 0 0,24 9 0 0 0,19 21 0 0 0,3 22 0 0 0,-31 22 0 0 0,-37 9 0 0 0,-62 8 0 0 0,-72 7 0 0 0,-57 5 0 0 0,-59 2 0 0 0,-49 1 0 0 0,-37 7 0 0 0,-47 14 0 0 0,-57 21 0 0 0,-35 21 0 0 0,-16 6 0 0 0,-6-9 0 0 0,7-15 0 0 0,7-15 0 0 0,16-7 0 0 0,38-8 0 0 0,53-12 0 0 0,76-25 0 0 0,56-15 0 0 0,43-25 0 0 0,30-14 0 0 0,34-13 0 0 0,39 3 0 0 0,28-2 0 0 0,22 7 0 0 0,23 18 0 0 0,-16 7 0 0 0,-10 14 0 0 0,-47 12 0 0 0,-40 13 0 0 0,-52 8 0 0 0,-56 5 0 0 0,-50 4 0 0 0,-36 1 0 0 0,-55 13 0 0 0,-71 21 0 0 0,-57 17 0 0 0,-52 30 0 0 0,-39 12 0 0 0,-27 8 0 0 0,-11 4 0 0 0,-6-3 0 0 0,20-8 0 0 0,38-14 0 0 0,38-15 0 0 0,22-13 0 0 0,25-16 0 0 0,32-8 0 0 0,21-9 0 0 0,14-8 0 0 0,31-19 0 0 0,70-20 0 0 0,73-17 0 0 0,55-20 0 0 0,42-11 0 0 0,6-5 0 0 0,-14 5 0 0 0,-21 9 0 0 0,-34 10 0 0 0,-34 14 0 0 0,-34 14 0 0 0,-95 23 0 0 0,-90 31 0 0 0,-104 29 0 0 0,-86 28 0 0 0,-38 19 0 0 0,-9 15 0 0 0,20 6 0 0 0,42-1 0 0 0,48-8 0 0 0,53-19 0 0 0,47-25 0 0 0,36-19 0 0 0,24-18 0 0 0,69-20 0 0 0,73-26 0 0 0,80-28 0 0 0,77-25 0 0 0,44-8 0 0 0,38-10 0 0 0,23 10 0 0 0,10 11 0 0 0,28 5 0 0 0,18 11 0 0 0,24 13 0 0 0,16 13 0 0 0,-9 10 0 0 0,-20 6 0 0 0,-9 16 0 0 0,-33 12 0 0 0,-21 2 0 0 0,-48 3 0 0 0,-29-4 0 0 0,-38 5 0 0 0,-42-1 0 0 0,-50-6 0 0 0,-45-8 0 0 0,-34-5 0 0 0,-30 1 0 0 0,-58 17 0 0 0,-57 9 0 0 0,-46 17 0 0 0,-26 11 0 0 0,-14 0 0 0 0,-15 14 0 0 0,-3-1 0 0 0,18-8 0 0 0,34-10 0 0 0,33-14 0 0 0,32-10 0 0 0,20-11 0 0 0,16-4 0 0 0,37-5 0 0 0,69-17 0 0 0,57-21 0 0 0,71-18 0 0 0,59-27 0 0 0,26-14 0 0 0,10 1 0 0 0,-5 9 0 0 0,-5 3 0 0 0,-11 8 0 0 0,6 2 0 0 0,1 11 0 0 0,-19 13 0 0 0,-37 7 0 0 0,-24 7 0 0 0,-35 8 0 0 0,-36 6 0 0 0,-36 3 0 0 0,-30 3 0 0 0,-21 1 0 0 0,-51 13 0 0 0,-37 21 0 0 0,-49 11 0 0 0,-28 4 0 0 0,-14 12 0 0 0,3 0 0 0 0,10-3 0 0 0,12-7 0 0 0,17-5 0 0 0,23-6 0 0 0,27-2 0 0 0,74-9 0 0 0,77-10 0 0 0,61-7 0 0 0,60-19 0 0 0,31-14 0 0 0,18-3 0 0 0,-4-16 0 0 0,-8-2 0 0 0,-34 1 0 0 0,-21 6 0 0 0,-37 4 0 0 0,-37 7 0 0 0,-38 7 0 0 0,-31 6 0 0 0,-29 5 0 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3-19T09:16:48.796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5973 6976 16383 0 0,'43'0'0'0'0,"68"13"0"0"0,75 15 0 0 0,69 12 0 0 0,51 16 0 0 0,27 13 0 0 0,4 3 0 0 0,-20-6 0 0 0,-36-9 0 0 0,-49-13 0 0 0,-55-11 0 0 0,-50-11 0 0 0,-44-10 0 0 0,-32-6 0 0 0,-42-1 0 0 0,-55 8 0 0 0,-54 3 0 0 0,-40-2 0 0 0,-35-4 0 0 0,-35-2 0 0 0,-29-4 0 0 0,-20-2 0 0 0,-13 2 0 0 0,-6 1 0 0 0,10 5 0 0 0,18 1 0 0 0,24 0 0 0 0,28 0 0 0 0,27-1 0 0 0,29-3 0 0 0,33-2 0 0 0,21-2 0 0 0,22-2 0 0 0,33 0 0 0 0,34-2 0 0 0,52 1 0 0 0,49-1 0 0 0,44 1 0 0 0,44 0 0 0 0,30 6 0 0 0,17 10 0 0 0,-2 4 0 0 0,-7 0 0 0 0,-29-1 0 0 0,-25-3 0 0 0,-36-5 0 0 0,-37-4 0 0 0,-33-3 0 0 0,-39-2 0 0 0,-49-9 0 0 0,-50-12 0 0 0,-48-27 0 0 0,-41-16 0 0 0,-28-10 0 0 0,-17-3 0 0 0,-12-5 0 0 0,8 0 0 0 0,27 12 0 0 0,26 12 0 0 0,33 18 0 0 0,28 10 0 0 0,26 11 0 0 0,22 5 0 0 0,28 4 0 0 0,54 3 0 0 0,61 7 0 0 0,67 2 0 0 0,46 1 0 0 0,34-1 0 0 0,15 0 0 0 0,-3-2 0 0 0,-8-4 0 0 0,-27-2 0 0 0,-40-3 0 0 0,-45-1 0 0 0,-42 1 0 0 0,-34 2 0 0 0,-30 2 0 0 0,-40 1 0 0 0,-42 7 0 0 0,-45 14 0 0 0,-37 6 0 0 0,-28-1 0 0 0,-14 3 0 0 0,-6-1 0 0 0,1-4 0 0 0,10 3 0 0 0,19-1 0 0 0,21-6 0 0 0,20-6 0 0 0,26-4 0 0 0,23-4 0 0 0,19-3 0 0 0,14-1 0 0 0,15-1 0 0 0,23 13 0 0 0,47 15 0 0 0,34 9 0 0 0,38 15 0 0 0,27 3 0 0 0,14 1 0 0 0,2-1 0 0 0,-8-7 0 0 0,-16-8 0 0 0,-22-7 0 0 0,-26-9 0 0 0,-27-9 0 0 0,-25 0 0 0 0,-17-2 0 0 0,-14 0 0 0 0,-43 5 0 0 0,-37 6 0 0 0,-48 2 0 0 0,-40 4 0 0 0,-36 0 0 0 0,-9-1 0 0 0,3 4 0 0 0,25-3 0 0 0,26-3 0 0 0,36-6 0 0 0,31-7 0 0 0,47-5 0 0 0,53 3 0 0 0,58-1 0 0 0,43 1 0 0 0,22-1 0 0 0,11-2 0 0 0,-10-3 0 0 0,-24-1 0 0 0,-17-3 0 0 0,-23 0 0 0 0,-35-5 0 0 0,-60-14 0 0 0,-58-11 0 0 0,-44-11 0 0 0,-39-1 0 0 0,-21 2 0 0 0,0 8 0 0 0,12 3 0 0 0,20 6 0 0 0,27 7 0 0 0,27 5 0 0 0,25 6 0 0 0,32 2 0 0 0,49-1 0 0 0,60-1 0 0 0,64-2 0 0 0,48 0 0 0 0,44-13 0 0 0,23-3 0 0 0,6-1 0 0 0,-10 3 0 0 0,-29 5 0 0 0,-43 6 0 0 0,-46 3 0 0 0,-42 4 0 0 0,-34 1 0 0 0,-34 2 0 0 0,-38 0 0 0 0,-37 0 0 0 0,-23-1 0 0 0,-27 1 0 0 0,-12-4 0 0 0,-15-8 0 0 0,5-5 0 0 0,6-4 0 0 0,9-1 0 0 0,16 3 0 0 0,20 1 0 0 0,18 3 0 0 0,16 4 0 0 0,9 4 0 0 0,20 3 0 0 0,18 5 0 0 0,24 6 0 0 0,5 5 0 0 0,3 0 0 0 0,-2 1 0 0 0,-6-2 0 0 0,-4-2 0 0 0,-12-1 0 0 0,-38-1 0 0 0,-47 2 0 0 0,-44 8 0 0 0,-35 8 0 0 0,-32 3 0 0 0,-6 1 0 0 0,12 0 0 0 0,17 0 0 0 0,26-3 0 0 0,31-5 0 0 0,29-4 0 0 0,35-4 0 0 0,44-5 0 0 0,47-4 0 0 0,43-6 0 0 0,45-6 0 0 0,37-3 0 0 0,17-5 0 0 0,2-4 0 0 0,-13-2 0 0 0,-23 3 0 0 0,-33 4 0 0 0,-32 1 0 0 0,-29 3 0 0 0,-25 3 0 0 0,-23 3 0 0 0,-32-5 0 0 0,-42 0 0 0 0,-36-6 0 0 0,-29 0 0 0 0,-22 2 0 0 0,-8-3 0 0 0,4 1 0 0 0,6 3 0 0 0,16 7 0 0 0,22 5 0 0 0,20 1 0 0 0,17 2 0 0 0,16-1 0 0 0,14 4 0 0 0,20 3 0 0 0,31 1 0 0 0,49-2 0 0 0,39-2 0 0 0,27-2 0 0 0,12-2 0 0 0,-1-1 0 0 0,-11-1 0 0 0,-22 0 0 0 0,-28-7 0 0 0,-24-2 0 0 0,-27 0 0 0 0,-42-2 0 0 0,-40 2 0 0 0,-39-5 0 0 0,-31 0 0 0 0,-12 3 0 0 0,-5-1 0 0 0,7 2 0 0 0,13 0 0 0 0,14 1 0 0 0,19 2 0 0 0,19 2 0 0 0,17 3 0 0 0,13 0 0 0 0,15 2 0 0 0,31 0 0 0 0,32 7 0 0 0,32 6 0 0 0,37 0 0 0 0,31 2 0 0 0,14 8 0 0 0,1 0 0 0 0,-18-4 0 0 0,-26-1 0 0 0,-27-5 0 0 0,-25-4 0 0 0,-20-3 0 0 0,-11-3 0 0 0,-15-2 0 0 0,-21-2 0 0 0,-29 1 0 0 0,-37-1 0 0 0,-46 0 0 0 0,-35 1 0 0 0,-24-1 0 0 0,-10 1 0 0 0,0 6 0 0 0,10 3 0 0 0,12 0 0 0 0,24 1 0 0 0,27-1 0 0 0,30-1 0 0 0,32-3 0 0 0,43-2 0 0 0,47-2 0 0 0,49-4 0 0 0,36-1 0 0 0,43-1 0 0 0,25-2 0 0 0,14 0 0 0 0,8 1 0 0 0,-21-2 0 0 0,-25 1 0 0 0,-33 1 0 0 0,-37 2 0 0 0,-31 1 0 0 0,-58-11 0 0 0,-62-8 0 0 0,-54-9 0 0 0,-54-13 0 0 0,-39-10 0 0 0,-31-8 0 0 0,-8 0 0 0 0,-6 7 0 0 0,0 6 0 0 0,17 11 0 0 0,27 12 0 0 0,37 8 0 0 0,39 6 0 0 0,30 6 0 0 0,28 3 0 0 0,35 3 0 0 0,52-3 0 0 0,55 0 0 0 0,58-6 0 0 0,66-9 0 0 0,52-11 0 0 0,36-4 0 0 0,28-3 0 0 0,8-2 0 0 0,-6 6 0 0 0,-27 4 0 0 0,-37 7 0 0 0,-54 5 0 0 0,-50 3 0 0 0,-46 6 0 0 0,-38 3 0 0 0,-51 2 0 0 0,-55-1 0 0 0,-54-1 0 0 0,-58-6 0 0 0,-50-8 0 0 0,-45-1 0 0 0,-27 2 0 0 0,-17 9 0 0 0,-14 11 0 0 0,13 9 0 0 0,8 9 0 0 0,22 7 0 0 0,43-1 0 0 0,37 2 0 0 0,46 0 0 0 0,43-7 0 0 0,34-5 0 0 0,35-7 0 0 0,53-4 0 0 0,60-7 0 0 0,59-7 0 0 0,43-8 0 0 0,49-8 0 0 0,43-4 0 0 0,34-3 0 0 0,15 3 0 0 0,11 6 0 0 0,14 11 0 0 0,5 11 0 0 0,-5 4 0 0 0,-11 9 0 0 0,-24 9 0 0 0,-28 4 0 0 0,-34 0 0 0 0,-34-3 0 0 0,-47 4 0 0 0,-37-3 0 0 0,-40-5 0 0 0,-34-6 0 0 0,-49-12 0 0 0,-41-9 0 0 0,-48-7 0 0 0,-32-4 0 0 0,-35-9 0 0 0,-29-6 0 0 0,-6-1 0 0 0,3-1 0 0 0,19 2 0 0 0,29 7 0 0 0,30 5 0 0 0,28 6 0 0 0,21 6 0 0 0,27-3 0 0 0,49-8 0 0 0,41-21 0 0 0,42-13 0 0 0,43-8 0 0 0,48 1 0 0 0,42 1 0 0 0,27-7 0 0 0,7 6 0 0 0,-13 7 0 0 0,-18 8 0 0 0,-37 10 0 0 0,-38 8 0 0 0,-40 8 0 0 0,-41 9 0 0 0,-33 5 0 0 0,-32 4 0 0 0,-41 4 0 0 0,-43 0 0 0 0,-46-6 0 0 0,-47-2 0 0 0,-33-1 0 0 0,-25-1 0 0 0,-13 1 0 0 0,0-6 0 0 0,10 0 0 0 0,27 3 0 0 0,22 2 0 0 0,32 4 0 0 0,30 2 0 0 0,27 2 0 0 0,42 4 0 0 0,55 8 0 0 0,68 6 0 0 0,65 7 0 0 0,37-2 0 0 0,25 0 0 0 0,14-4 0 0 0,-11-2 0 0 0,-24-4 0 0 0,-40-3 0 0 0,-42-4 0 0 0,-38 1 0 0 0,-31-1 0 0 0,-44 12 0 0 0,-67 7 0 0 0,-70-1 0 0 0,-61 3 0 0 0,-45-4 0 0 0,-36-5 0 0 0,-32-6 0 0 0,-25 2 0 0 0,-17 3 0 0 0,-17 4 0 0 0,-14 6 0 0 0,-3 9 0 0 0,-14 14 0 0 0,5 10 0 0 0,20 7 0 0 0,24-3 0 0 0,48-3 0 0 0,46-9 0 0 0,57-8 0 0 0,56-13 0 0 0,48-8 0 0 0,36-7 0 0 0,36-13 0 0 0,51-11 0 0 0,56-13 0 0 0,59-13 0 0 0,60-10 0 0 0,35-15 0 0 0,28-7 0 0 0,31-5 0 0 0,31 6 0 0 0,-2 4 0 0 0,-19 6 0 0 0,-31 10 0 0 0,-52 12 0 0 0,-48 2 0 0 0,-52 6 0 0 0,-46 8 0 0 0,-70 4 0 0 0,-71 4 0 0 0,-73 3 0 0 0,-69 4 0 0 0,-53-5 0 0 0,-44-1 0 0 0,-33 1 0 0 0,-13 2 0 0 0,-3 2 0 0 0,17 2 0 0 0,31 4 0 0 0,22 5 0 0 0,31 2 0 0 0,46-1 0 0 0,47 8 0 0 0,36 2 0 0 0,46-3 0 0 0,52-4 0 0 0,51-3 0 0 0,53-10 0 0 0,52-5 0 0 0,41-7 0 0 0,37-2 0 0 0,28 2 0 0 0,21 0 0 0 0,-7 2 0 0 0,-29 4 0 0 0,-40 2 0 0 0,-47 3 0 0 0,-43 2 0 0 0,-34 1 0 0 0,-68-10 0 0 0,-80-2 0 0 0,-80-7 0 0 0,-73-3 0 0 0,-57 2 0 0 0,-45-2 0 0 0,-33-4 0 0 0,-7 3 0 0 0,7-6 0 0 0,12 3 0 0 0,34 6 0 0 0,39 6 0 0 0,56 5 0 0 0,48 5 0 0 0,50-1 0 0 0,45 1 0 0 0,39 1 0 0 0,54 1 0 0 0,49 10 0 0 0,54 12 0 0 0,49 4 0 0 0,43 6 0 0 0,24 1 0 0 0,13 1 0 0 0,-2 0 0 0 0,-14-7 0 0 0,-15 0 0 0 0,-31-5 0 0 0,-35-6 0 0 0,-35-4 0 0 0,-34-5 0 0 0,-42-3 0 0 0,-60-6 0 0 0,-76-4 0 0 0,-67-8 0 0 0,-51-2 0 0 0,-34-4 0 0 0,-15-1 0 0 0,6 2 0 0 0,11-1 0 0 0,35 3 0 0 0,39 5 0 0 0,45 4 0 0 0,43 4 0 0 0,56 4 0 0 0,65-2 0 0 0,67 0 0 0 0,64 0 0 0 0,50 2 0 0 0,37 0 0 0 0,10 1 0 0 0,0 1 0 0 0,-10 0 0 0 0,-21 0 0 0 0,-28 0 0 0 0,-32 0 0 0 0,-41 1 0 0 0,-35-1 0 0 0,-30 0 0 0 0,-25-7 0 0 0,-36-5 0 0 0,-57-8 0 0 0,-53-3 0 0 0,-64-5 0 0 0,-49 3 0 0 0,-33 2 0 0 0,-14 5 0 0 0,13 5 0 0 0,17 12 0 0 0,33 6 0 0 0,37 3 0 0 0,42 2 0 0 0,39 0 0 0 0,31-2 0 0 0,26 2 0 0 0,38 1 0 0 0,41 7 0 0 0,53-1 0 0 0,50-3 0 0 0,25-3 0 0 0,23-4 0 0 0,8-4 0 0 0,-17-1 0 0 0,-32-2 0 0 0,-25 0 0 0 0,-32-1 0 0 0,-29 0 0 0 0,-64 11 0 0 0,-73 6 0 0 0,-72 0 0 0 0,-59 5 0 0 0,-49 6 0 0 0,-30 0 0 0 0,-15 3 0 0 0,-7 0 0 0 0,7 5 0 0 0,29 2 0 0 0,40-4 0 0 0,47-5 0 0 0,50-6 0 0 0,43-9 0 0 0,42-1 0 0 0,65-4 0 0 0,47-3 0 0 0,53-2 0 0 0,44-2 0 0 0,40-1 0 0 0,25-1 0 0 0,22 4 0 0 0,15 1 0 0 0,-6 6 0 0 0,-35 2 0 0 0,-36-1 0 0 0,-37-3 0 0 0,-43-2 0 0 0,-51-3 0 0 0,-75-1 0 0 0,-77-2 0 0 0,-68 0 0 0 0,-49 0 0 0 0,-36-1 0 0 0,-23 1 0 0 0,-13-1 0 0 0,1 4 0 0 0,23 2 0 0 0,36-1 0 0 0,45-1 0 0 0,48 3 0 0 0,42 0 0 0 0,29-1 0 0 0,26-1 0 0 0,45 18 0 0 0,57 9 0 0 0,48 6 0 0 0,37 0 0 0 0,45-6 0 0 0,44-2 0 0 0,37-6 0 0 0,23-6 0 0 0,10-11 0 0 0,-11-5 0 0 0,-16-6 0 0 0,-44-3 0 0 0,-49-6 0 0 0,-50-2 0 0 0,-47 4 0 0 0,-38 2 0 0 0,-49 4 0 0 0,-61-1 0 0 0,-68 0 0 0 0,-62 3 0 0 0,-58 4 0 0 0,-34 3 0 0 0,-20 0 0 0 0,-6 4 0 0 0,0 6 0 0 0,24 2 0 0 0,30 1 0 0 0,44-1 0 0 0,45-1 0 0 0,42-3 0 0 0,59 8 0 0 0,72 10 0 0 0,63 9 0 0 0,56 3 0 0 0,58 1 0 0 0,49-4 0 0 0,35-8 0 0 0,17-10 0 0 0,4-7 0 0 0,-9-7 0 0 0,-22-3 0 0 0,-30-4 0 0 0,-43 0 0 0 0,-42-1 0 0 0,-45 0 0 0 0,-37 1 0 0 0,-29 0 0 0 0,-45 1 0 0 0,-59-1 0 0 0,-67 1 0 0 0,-66 0 0 0 0,-52 0 0 0 0,-40-6 0 0 0,-31 0 0 0 0,-15 2 0 0 0,8 2 0 0 0,18 0 0 0 0,35 5 0 0 0,52 1 0 0 0,50 1 0 0 0,47-1 0 0 0,43 2 0 0 0,38 0 0 0 0,38 2 0 0 0,57 11 0 0 0,45 7 0 0 0,45 1 0 0 0,44-2 0 0 0,43-5 0 0 0,28 1 0 0 0,7-4 0 0 0,-3 0 0 0 0,-20-4 0 0 0,-38-4 0 0 0,-38-3 0 0 0,-42-3 0 0 0,-38-2 0 0 0,-72-1 0 0 0,-79-1 0 0 0,-82 0 0 0 0,-63 0 0 0 0,-51-6 0 0 0,-34-2 0 0 0,-15-3 0 0 0,5 1 0 0 0,11-5 0 0 0,27-10 0 0 0,42 1 0 0 0,49 0 0 0 0,43 4 0 0 0,40 7 0 0 0,36 1 0 0 0,23 4 0 0 0,14 3 0 0 0,9-1 0 0 0,2 1 0 0 0,0-2 0 0 0,-4-6 0 0 0,-10-8 0 0 0,-4-3 0 0 0,-3-4 0 0 0,0-4 0 0 0,2 1 0 0 0,1 2 0 0 0,-3-4 0 0 0,4 1 0 0 0,-4 2 0 0 0,-2 4 0 0 0,1 2 0 0 0,-1 3 0 0 0,-4 5 0 0 0,-5 1 0 0 0,-3 2 0 0 0,-6-2 0 0 0,0 3 0 0 0,-7-4 0 0 0,-1 2 0 0 0,6-1 0 0 0,8 4 0 0 0,7 2 0 0 0,5 1 0 0 0,5 1 0 0 0,0 2 0 0 0,0 3 0 0 0,4 4 0 0 0,5 12 0 0 0,12 8 0 0 0,9 7 0 0 0,4 1 0 0 0,3 0 0 0 0,3 1 0 0 0,-2 3 0 0 0,0-2 0 0 0,1-2 0 0 0,-3-3 0 0 0,-3-3 0 0 0,0-1 0 0 0,-1-2 0 0 0,0-4 0 0 0,2-4 0 0 0,4-2 0 0 0,4 5 0 0 0,0 3 0 0 0,0 1 0 0 0,0 2 0 0 0,0-4 0 0 0,-3 0 0 0 0,-1-4 0 0 0,0-4 0 0 0,-2 0 0 0 0,3-2 0 0 0,2-2 0 0 0,2-1 0 0 0,0-2 0 0 0,7-5 0 0 0,19-15 0 0 0,32-21 0 0 0,45-23 0 0 0,49-19 0 0 0,45-22 0 0 0,36-10 0 0 0,35-12 0 0 0,34-2 0 0 0,34 7 0 0 0,15 15 0 0 0,12 7 0 0 0,13 22 0 0 0,7 23 0 0 0,-2 20 0 0 0,-6 23 0 0 0,-17 20 0 0 0,-26 15 0 0 0,-19 6 0 0 0,-14 8 0 0 0,-20 4 0 0 0,-25-2 0 0 0,-38-1 0 0 0,-31 2 0 0 0,-32-2 0 0 0,-36-5 0 0 0,-28-5 0 0 0,-29-7 0 0 0,-25-5 0 0 0,-19-5 0 0 0,-11-5 0 0 0,-11-1 0 0 0,-37 3 0 0 0,-55-1 0 0 0,-61-2 0 0 0,-53-3 0 0 0,-48-1 0 0 0,-39-1 0 0 0,-36 5 0 0 0,-21 2 0 0 0,-9 2 0 0 0,6 7 0 0 0,22 9 0 0 0,30 5 0 0 0,29 2 0 0 0,43 0 0 0 0,47-4 0 0 0,40-6 0 0 0,40-7 0 0 0,30-4 0 0 0,46-3 0 0 0,48-11 0 0 0,65-8 0 0 0,62-9 0 0 0,56-5 0 0 0,51-12 0 0 0,46-4 0 0 0,53-1 0 0 0,37 6 0 0 0,9 9 0 0 0,1 8 0 0 0,0 8 0 0 0,-12 8 0 0 0,-13 4 0 0 0,-31 5 0 0 0,-49 12 0 0 0,-58 2 0 0 0,-59-3 0 0 0,-55-1 0 0 0,-48-4 0 0 0,-40-1 0 0 0,-22-2 0 0 0,-18-4 0 0 0,-23 1 0 0 0,-47-1 0 0 0,-62-2 0 0 0,-46-1 0 0 0,-36-3 0 0 0,-28 0 0 0 0,-27 0 0 0 0,-14-2 0 0 0,1 4 0 0 0,33 2 0 0 0,48-2 0 0 0,53 1 0 0 0,42-2 0 0 0,55-4 0 0 0,57-5 0 0 0,56-18 0 0 0,48-8 0 0 0,31-5 0 0 0,26 0 0 0 0,23 1 0 0 0,4 5 0 0 0,-7 10 0 0 0,-10 7 0 0 0,-26 7 0 0 0,-36 5 0 0 0,-31 2 0 0 0,-29 2 0 0 0,-22 1 0 0 0,-12 3 0 0 0,-15 1 0 0 0,-40-1 0 0 0,-53-8 0 0 0,-54-3 0 0 0,-37-4 0 0 0,-38 0 0 0 0,-23-6 0 0 0,-14 1 0 0 0,2 2 0 0 0,28 4 0 0 0,40 3 0 0 0,42 3 0 0 0,38 2 0 0 0,63 0 0 0 0,64 5 0 0 0,49 5 0 0 0,37 0 0 0 0,25 9 0 0 0,17 5 0 0 0,14 15 0 0 0,8 11 0 0 0,1 7 0 0 0,-7 5 0 0 0,-14-6 0 0 0,-25-5 0 0 0,-23-8 0 0 0,-25-7 0 0 0,-21-7 0 0 0,-19-8 0 0 0,-19-4 0 0 0,-18-1 0 0 0,-49 0 0 0 0,-44-3 0 0 0,-40 4 0 0 0,-19-2 0 0 0,0-2 0 0 0,10-4 0 0 0,16-3 0 0 0,21-2 0 0 0,23-2 0 0 0,55 6 0 0 0,70 8 0 0 0,58 5 0 0 0,47 5 0 0 0,35 3 0 0 0,17 2 0 0 0,12-3 0 0 0,12 3 0 0 0,3 4 0 0 0,-8 2 0 0 0,-17-4 0 0 0,-26-2 0 0 0,-22-2 0 0 0,-33-6 0 0 0,-37-4 0 0 0,-31-4 0 0 0,-21-5 0 0 0,-15-4 0 0 0,-9-3 0 0 0,-6-1 0 0 0,-5-2 0 0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3-19T09:16:48.797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13522 9173 16383 0 0,'-4'-13'0'0'0,"-3"-15"0"0"0,-5-19 0 0 0,-1-11 0 0 0,0-3 0 0 0,-2 2 0 0 0,2 5 0 0 0,2 5 0 0 0,1 7 0 0 0,1 8 0 0 0,3 6 0 0 0,2 4 0 0 0,2 3 0 0 0,1-1 0 0 0,1-4 0 0 0,0-4 0 0 0,-3 0 0 0 0,-1-2 0 0 0,1 1 0 0 0,-1 0 0 0 0,2 1 0 0 0,4 19 0 0 0,15 28 0 0 0,11 35 0 0 0,25 38 0 0 0,16 34 0 0 0,23 26 0 0 0,9 18 0 0 0,1 3 0 0 0,4-11 0 0 0,-8-19 0 0 0,-9-17 0 0 0,-10-23 0 0 0,-16-25 0 0 0,-17-22 0 0 0,-15-17 0 0 0,-8-9 0 0 0,-5-8 0 0 0,-6-5 0 0 0,-1-4 0 0 0,1-5 0 0 0,-2 1 0 0 0,-3-19 0 0 0,-2-26 0 0 0,-2-40 0 0 0,-12-31 0 0 0,-14-26 0 0 0,-26-20 0 0 0,-32-15 0 0 0,-29-14 0 0 0,-19 1 0 0 0,-17 5 0 0 0,-4 18 0 0 0,7 21 0 0 0,17 21 0 0 0,21 26 0 0 0,14 23 0 0 0,17 19 0 0 0,17 12 0 0 0,15 9 0 0 0,11 6 0 0 0,8 1 0 0 0,4 0 0 0 0,2 0 0 0 0,5-2 0 0 0,3-4 0 0 0,4 0 0 0 0,2 1 0 0 0,2 1 0 0 0,15 6 0 0 0,28 16 0 0 0,36 36 0 0 0,36 35 0 0 0,35 39 0 0 0,18 40 0 0 0,15 20 0 0 0,-1-1 0 0 0,-7-1 0 0 0,-21-20 0 0 0,-25-27 0 0 0,-32-26 0 0 0,-22-23 0 0 0,-20-22 0 0 0,-17-17 0 0 0,-10-12 0 0 0,-10-6 0 0 0,-28-8 0 0 0,-36-9 0 0 0,-49-18 0 0 0,-42-14 0 0 0,-35-9 0 0 0,-20 0 0 0 0,-1-2 0 0 0,2 3 0 0 0,11-3 0 0 0,16 0 0 0 0,13 5 0 0 0,18 7 0 0 0,20 6 0 0 0,18 8 0 0 0,23 5 0 0 0,20 6 0 0 0,16 4 0 0 0,40 4 0 0 0,51 3 0 0 0,69 7 0 0 0,66 7 0 0 0,55 25 0 0 0,56 15 0 0 0,37 22 0 0 0,21 22 0 0 0,6 14 0 0 0,-5 5 0 0 0,-27 6 0 0 0,-33-7 0 0 0,-42-18 0 0 0,-46-17 0 0 0,-54-20 0 0 0,-43-16 0 0 0,-34-16 0 0 0,-28-13 0 0 0,-18-9 0 0 0,-13-5 0 0 0,-6-3 0 0 0,-3-1 0 0 0,8 0 0 0 0,2-3 0 0 0,2-1 0 0 0,0-1 0 0 0,-1-1 0 0 0,-4-1 0 0 0,-3 0 0 0 0,-3 0 0 0 0,-4-3 0 0 0,-34-16 0 0 0,-52-9 0 0 0,-67-8 0 0 0,-55 3 0 0 0,-47 3 0 0 0,-112 8 0 0 0,-35 9 0 0 0,12 6 0 0 0,52 2 0 0 0,58-3 0 0 0,68-5 0 0 0,66-2 0 0 0,53 3 0 0 0,36 2 0 0 0,28-2 0 0 0,16-4 0 0 0,10-1 0 0 0,3-6 0 0 0,10-7 0 0 0,25-7 0 0 0,16 1 0 0 0,30 5 0 0 0,27 3 0 0 0,27 8 0 0 0,35 12 0 0 0,38 13 0 0 0,28 21 0 0 0,6 10 0 0 0,-4 11 0 0 0,-9 6 0 0 0,-23-1 0 0 0,-34-7 0 0 0,-41-4 0 0 0,-38-7 0 0 0,-33-3 0 0 0,-25-7 0 0 0,-16-4 0 0 0,-17-15 0 0 0,-17-16 0 0 0,-20-18 0 0 0,-36-26 0 0 0,-31-21 0 0 0,-29-14 0 0 0,-15-5 0 0 0,-9 4 0 0 0,9 17 0 0 0,11 18 0 0 0,21 18 0 0 0,21 17 0 0 0,22 14 0 0 0,21 6 0 0 0,15 5 0 0 0,8 3 0 0 0,13 3 0 0 0,39 1 0 0 0,29 1 0 0 0,28-1 0 0 0,21 0 0 0 0,19-3 0 0 0,0-2 0 0 0,-2 0 0 0 0,-7-10 0 0 0,-10-1 0 0 0,-11-3 0 0 0,-19 3 0 0 0,-18 3 0 0 0,-15 4 0 0 0,-14 3 0 0 0,-21 3 0 0 0,-38 1 0 0 0,-31 11 0 0 0,-33 4 0 0 0,-14 3 0 0 0,-21 2 0 0 0,2-3 0 0 0,14-3 0 0 0,18-2 0 0 0,18-1 0 0 0,18-4 0 0 0,15-1 0 0 0,13 0 0 0 0,31 4 0 0 0,42 6 0 0 0,51 4 0 0 0,67 9 0 0 0,52 17 0 0 0,34 10 0 0 0,32 9 0 0 0,21 4 0 0 0,18-3 0 0 0,8 1 0 0 0,4-5 0 0 0,-8-5 0 0 0,-13-9 0 0 0,-13-13 0 0 0,-25-5 0 0 0,-19-8 0 0 0,-13-7 0 0 0,-9-7 0 0 0,-20-3 0 0 0,-20 0 0 0 0,-24-1 0 0 0,-14 0 0 0 0,-3-1 0 0 0,5-1 0 0 0,2-7 0 0 0,7-6 0 0 0,12-7 0 0 0,1-5 0 0 0,1 0 0 0 0,2-14 0 0 0,-13-3 0 0 0,-9-2 0 0 0,-16 4 0 0 0,-9 4 0 0 0,-18 6 0 0 0,-19 7 0 0 0,-17 7 0 0 0,-8 4 0 0 0,-15 3 0 0 0,0 3 0 0 0,-4 2 0 0 0,-2 2 0 0 0,-2 1 0 0 0,-1 0 0 0 0,-3 1 0 0 0,-5 0 0 0 0,-7-1 0 0 0,-7 1 0 0 0,-4-1 0 0 0,-13 0 0 0 0,-40 3 0 0 0,-40 5 0 0 0,-36 1 0 0 0,-37 5 0 0 0,-8 1 0 0 0,-5 0 0 0 0,1-1 0 0 0,5-7 0 0 0,6-15 0 0 0,16-12 0 0 0,3-23 0 0 0,2-21 0 0 0,-7-26 0 0 0,0-15 0 0 0,-7-9 0 0 0,-2-5 0 0 0,1 1 0 0 0,2-7 0 0 0,-6 6 0 0 0,-5 5 0 0 0,-15 3 0 0 0,-17 16 0 0 0,-25 19 0 0 0,-12 21 0 0 0,-2 20 0 0 0,-5 20 0 0 0,-11 16 0 0 0,-17 13 0 0 0,2 16 0 0 0,8 5 0 0 0,9 4 0 0 0,24-2 0 0 0,23-7 0 0 0,32-5 0 0 0,30-7 0 0 0,17-7 0 0 0,21-5 0 0 0,14-3 0 0 0,6-3 0 0 0,-4-1 0 0 0,0 0 0 0 0,-8 0 0 0 0,-3 0 0 0 0,-3 0 0 0 0,-2 0 0 0 0,-3 1 0 0 0,6 0 0 0 0,3 0 0 0 0,8 0 0 0 0,7 0 0 0 0,2 0 0 0 0,10 0 0 0 0,5 0 0 0 0,8 0 0 0 0,6 0 0 0 0,6 0 0 0 0,3 0 0 0 0,-1 0 0 0 0,0 0 0 0 0,1 0 0 0 0,-3 0 0 0 0,0 4 0 0 0,0 0 0 0 0,2 4 0 0 0,-3-1 0 0 0,1 0 0 0 0,4 1 0 0 0,2 0 0 0 0,1-2 0 0 0,4 2 0 0 0,1-1 0 0 0,-1 5 0 0 0,-1 1 0 0 0,-2-3 0 0 0,-4-2 0 0 0,-2 1 0 0 0,2 2 0 0 0,-4 2 0 0 0,-12 3 0 0 0,-12 1 0 0 0,-16 2 0 0 0,-16 4 0 0 0,-24 8 0 0 0,-34 2 0 0 0,-41-4 0 0 0,-29-8 0 0 0,-16 0 0 0 0,-9-4 0 0 0,7-4 0 0 0,4-2 0 0 0,12-3 0 0 0,9-2 0 0 0,2 5 0 0 0,9-1 0 0 0,9-1 0 0 0,17-2 0 0 0,15-3 0 0 0,24-1 0 0 0,17-2 0 0 0,16-1 0 0 0,18 0 0 0 0,12 0 0 0 0,6-1 0 0 0,6 1 0 0 0,5-1 0 0 0,4 1 0 0 0,-7 0 0 0 0,-3 0 0 0 0,1 0 0 0 0,3 0 0 0 0,6 0 0 0 0,7 0 0 0 0,3 0 0 0 0,3-3 0 0 0,3-2 0 0 0,3 1 0 0 0,2 1 0 0 0,25 7 0 0 0,21 13 0 0 0,27 24 0 0 0,27 18 0 0 0,18 16 0 0 0,5 18 0 0 0,9 7 0 0 0,5 7 0 0 0,-10-9 0 0 0,-7-14 0 0 0,-10-12 0 0 0,-13-14 0 0 0,-3-10 0 0 0,-5-8 0 0 0,1-6 0 0 0,1-3 0 0 0,-1-3 0 0 0,4-3 0 0 0,7-5 0 0 0,2-1 0 0 0,12 5 0 0 0,-11-3 0 0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20.4.2026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22443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20.4.2026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12034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20.4.2026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064553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Pääsivu tum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03738E3-955E-8714-E12C-6C21377AB13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E31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pic>
        <p:nvPicPr>
          <p:cNvPr id="6" name="Picture 5" descr="A cartoon of a circle with people and buildings&#10;&#10;AI-generated content may be incorrect.">
            <a:extLst>
              <a:ext uri="{FF2B5EF4-FFF2-40B4-BE49-F238E27FC236}">
                <a16:creationId xmlns:a16="http://schemas.microsoft.com/office/drawing/2014/main" id="{FA744610-7E69-D138-BC15-75D60B6D973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5949" t="10806" r="5812" b="10633"/>
          <a:stretch>
            <a:fillRect/>
          </a:stretch>
        </p:blipFill>
        <p:spPr>
          <a:xfrm>
            <a:off x="0" y="411367"/>
            <a:ext cx="6797614" cy="6035266"/>
          </a:xfrm>
          <a:prstGeom prst="rect">
            <a:avLst/>
          </a:prstGeom>
        </p:spPr>
      </p:pic>
      <p:sp>
        <p:nvSpPr>
          <p:cNvPr id="14" name="Subtitle 2">
            <a:extLst>
              <a:ext uri="{FF2B5EF4-FFF2-40B4-BE49-F238E27FC236}">
                <a16:creationId xmlns:a16="http://schemas.microsoft.com/office/drawing/2014/main" id="{F14D0DBC-32AC-1E4D-F9A6-8A1F730E1AC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797612" y="3075537"/>
            <a:ext cx="4872874" cy="1427451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Lisää</a:t>
            </a:r>
            <a:r>
              <a:rPr lang="en-GB"/>
              <a:t> </a:t>
            </a:r>
            <a:r>
              <a:rPr lang="en-GB" err="1"/>
              <a:t>alaotsikko</a:t>
            </a:r>
            <a:r>
              <a:rPr lang="en-GB"/>
              <a:t> </a:t>
            </a:r>
            <a:r>
              <a:rPr lang="en-GB" err="1"/>
              <a:t>napsauttamalla</a:t>
            </a:r>
            <a:endParaRPr lang="en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540BE1A-F50B-36F9-F32A-E9746DE459D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797614" y="1317270"/>
            <a:ext cx="4872874" cy="1554046"/>
          </a:xfrm>
        </p:spPr>
        <p:txBody>
          <a:bodyPr anchor="b">
            <a:norm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Lisää</a:t>
            </a:r>
            <a:r>
              <a:rPr lang="en-GB"/>
              <a:t> </a:t>
            </a:r>
            <a:r>
              <a:rPr lang="en-GB" err="1"/>
              <a:t>otsikko</a:t>
            </a:r>
            <a:r>
              <a:rPr lang="en-GB"/>
              <a:t> </a:t>
            </a:r>
            <a:r>
              <a:rPr lang="en-GB" err="1"/>
              <a:t>napsauttamalla</a:t>
            </a:r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6269463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isältösivu G tumm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F278E1C9-0A08-63FA-A642-6867F049D2A9}"/>
              </a:ext>
            </a:extLst>
          </p:cNvPr>
          <p:cNvSpPr/>
          <p:nvPr userDrawn="1"/>
        </p:nvSpPr>
        <p:spPr>
          <a:xfrm>
            <a:off x="0" y="0"/>
            <a:ext cx="1029810" cy="6858000"/>
          </a:xfrm>
          <a:prstGeom prst="rect">
            <a:avLst/>
          </a:prstGeom>
          <a:solidFill>
            <a:srgbClr val="2E31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>
              <a:solidFill>
                <a:srgbClr val="2E3192"/>
              </a:solidFill>
            </a:endParaRPr>
          </a:p>
        </p:txBody>
      </p:sp>
      <p:pic>
        <p:nvPicPr>
          <p:cNvPr id="4" name="Picture 7" descr="Logo&#10;&#10;Description automatically generated">
            <a:extLst>
              <a:ext uri="{FF2B5EF4-FFF2-40B4-BE49-F238E27FC236}">
                <a16:creationId xmlns:a16="http://schemas.microsoft.com/office/drawing/2014/main" id="{C02CBF2D-310D-3344-E7CB-03A9034658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230" y="5843134"/>
            <a:ext cx="895350" cy="877262"/>
          </a:xfrm>
          <a:prstGeom prst="rect">
            <a:avLst/>
          </a:prstGeom>
        </p:spPr>
      </p:pic>
      <p:sp>
        <p:nvSpPr>
          <p:cNvPr id="12" name="Rectangle 1">
            <a:extLst>
              <a:ext uri="{FF2B5EF4-FFF2-40B4-BE49-F238E27FC236}">
                <a16:creationId xmlns:a16="http://schemas.microsoft.com/office/drawing/2014/main" id="{2790ADF8-38F9-5913-CE7A-11A5127CC172}"/>
              </a:ext>
            </a:extLst>
          </p:cNvPr>
          <p:cNvSpPr/>
          <p:nvPr userDrawn="1"/>
        </p:nvSpPr>
        <p:spPr>
          <a:xfrm>
            <a:off x="7970808" y="0"/>
            <a:ext cx="4233280" cy="6858000"/>
          </a:xfrm>
          <a:prstGeom prst="rect">
            <a:avLst/>
          </a:prstGeom>
          <a:solidFill>
            <a:srgbClr val="2E31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>
              <a:solidFill>
                <a:srgbClr val="2E3192"/>
              </a:solidFill>
            </a:endParaRP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C35515F6-4B76-E29D-5574-99723B97C22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47883" y="1468606"/>
            <a:ext cx="4001491" cy="3920788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C25BDB55-6A05-5106-2F48-7347905592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9643" y="477031"/>
            <a:ext cx="6336493" cy="1325563"/>
          </a:xfrm>
        </p:spPr>
        <p:txBody>
          <a:bodyPr/>
          <a:lstStyle>
            <a:lvl1pPr>
              <a:defRPr>
                <a:solidFill>
                  <a:srgbClr val="2E3192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FI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F2CED521-D653-3154-2C0F-FD368F75BA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49643" y="2112344"/>
            <a:ext cx="6336493" cy="4351338"/>
          </a:xfrm>
        </p:spPr>
        <p:txBody>
          <a:bodyPr/>
          <a:lstStyle>
            <a:lvl1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2675717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Pääsivu vaal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4">
            <a:extLst>
              <a:ext uri="{FF2B5EF4-FFF2-40B4-BE49-F238E27FC236}">
                <a16:creationId xmlns:a16="http://schemas.microsoft.com/office/drawing/2014/main" id="{A657905A-42A9-6D38-39EE-87DA173BEB9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CE1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69A3A618-9642-01F7-3304-6830B0ED01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97614" y="1317270"/>
            <a:ext cx="4872874" cy="1554046"/>
          </a:xfrm>
        </p:spPr>
        <p:txBody>
          <a:bodyPr anchor="b">
            <a:normAutofit/>
          </a:bodyPr>
          <a:lstStyle>
            <a:lvl1pPr algn="l">
              <a:defRPr sz="4800">
                <a:solidFill>
                  <a:srgbClr val="2E3192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FI" dirty="0"/>
          </a:p>
        </p:txBody>
      </p:sp>
      <p:sp>
        <p:nvSpPr>
          <p:cNvPr id="19" name="Subtitle 2">
            <a:extLst>
              <a:ext uri="{FF2B5EF4-FFF2-40B4-BE49-F238E27FC236}">
                <a16:creationId xmlns:a16="http://schemas.microsoft.com/office/drawing/2014/main" id="{C8C6BA1D-7D9A-9B54-A6CB-7708C29A59E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797612" y="3075537"/>
            <a:ext cx="4872874" cy="1427451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alaotsikko</a:t>
            </a:r>
            <a:r>
              <a:rPr lang="en-GB" dirty="0"/>
              <a:t> </a:t>
            </a:r>
            <a:r>
              <a:rPr lang="en-GB" dirty="0" err="1"/>
              <a:t>napsauttamalla</a:t>
            </a:r>
            <a:endParaRPr lang="en-FI" dirty="0"/>
          </a:p>
        </p:txBody>
      </p:sp>
      <p:pic>
        <p:nvPicPr>
          <p:cNvPr id="20" name="Picture 5" descr="A cartoon of a circle with people and buildings&#10;&#10;AI-generated content may be incorrect.">
            <a:extLst>
              <a:ext uri="{FF2B5EF4-FFF2-40B4-BE49-F238E27FC236}">
                <a16:creationId xmlns:a16="http://schemas.microsoft.com/office/drawing/2014/main" id="{07F90B9B-5639-0C0E-EEED-989397D345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5949" t="10806" r="5812" b="10633"/>
          <a:stretch>
            <a:fillRect/>
          </a:stretch>
        </p:blipFill>
        <p:spPr>
          <a:xfrm>
            <a:off x="0" y="411367"/>
            <a:ext cx="6797614" cy="6035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5378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isältösivu G vaale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6">
            <a:extLst>
              <a:ext uri="{FF2B5EF4-FFF2-40B4-BE49-F238E27FC236}">
                <a16:creationId xmlns:a16="http://schemas.microsoft.com/office/drawing/2014/main" id="{2909CFD2-D7C7-DEB4-0F2D-EC2380198C24}"/>
              </a:ext>
            </a:extLst>
          </p:cNvPr>
          <p:cNvSpPr/>
          <p:nvPr userDrawn="1"/>
        </p:nvSpPr>
        <p:spPr>
          <a:xfrm>
            <a:off x="0" y="0"/>
            <a:ext cx="1029810" cy="6858000"/>
          </a:xfrm>
          <a:prstGeom prst="rect">
            <a:avLst/>
          </a:prstGeom>
          <a:solidFill>
            <a:srgbClr val="CCE1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>
              <a:solidFill>
                <a:srgbClr val="2E3192"/>
              </a:solidFill>
            </a:endParaRPr>
          </a:p>
        </p:txBody>
      </p:sp>
      <p:pic>
        <p:nvPicPr>
          <p:cNvPr id="14" name="Picture 7" descr="Logo&#10;&#10;Description automatically generated">
            <a:extLst>
              <a:ext uri="{FF2B5EF4-FFF2-40B4-BE49-F238E27FC236}">
                <a16:creationId xmlns:a16="http://schemas.microsoft.com/office/drawing/2014/main" id="{8320B82F-0EE9-5B27-9B63-94377B7208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230" y="5843134"/>
            <a:ext cx="895350" cy="877262"/>
          </a:xfrm>
          <a:prstGeom prst="rect">
            <a:avLst/>
          </a:prstGeom>
        </p:spPr>
      </p:pic>
      <p:sp>
        <p:nvSpPr>
          <p:cNvPr id="15" name="Rectangle 1">
            <a:extLst>
              <a:ext uri="{FF2B5EF4-FFF2-40B4-BE49-F238E27FC236}">
                <a16:creationId xmlns:a16="http://schemas.microsoft.com/office/drawing/2014/main" id="{C25ECB88-280B-859E-B306-DCD2BFA092C4}"/>
              </a:ext>
            </a:extLst>
          </p:cNvPr>
          <p:cNvSpPr/>
          <p:nvPr userDrawn="1"/>
        </p:nvSpPr>
        <p:spPr>
          <a:xfrm>
            <a:off x="7970808" y="0"/>
            <a:ext cx="4233280" cy="6858000"/>
          </a:xfrm>
          <a:prstGeom prst="rect">
            <a:avLst/>
          </a:prstGeom>
          <a:solidFill>
            <a:srgbClr val="CCE1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>
              <a:solidFill>
                <a:srgbClr val="2E3192"/>
              </a:solidFill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7EEE3F0B-5656-9461-AAB3-A64B982A87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9643" y="477031"/>
            <a:ext cx="6336493" cy="1325563"/>
          </a:xfrm>
        </p:spPr>
        <p:txBody>
          <a:bodyPr/>
          <a:lstStyle>
            <a:lvl1pPr>
              <a:defRPr>
                <a:solidFill>
                  <a:srgbClr val="2E3192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FI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333DD4C9-DE4B-DFAE-CE0E-F3B217C382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49643" y="2112344"/>
            <a:ext cx="6336493" cy="4351338"/>
          </a:xfrm>
        </p:spPr>
        <p:txBody>
          <a:bodyPr/>
          <a:lstStyle>
            <a:lvl1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FI" dirty="0"/>
          </a:p>
        </p:txBody>
      </p:sp>
      <p:pic>
        <p:nvPicPr>
          <p:cNvPr id="3" name="Picture 5" descr="A cartoon of a circle with people and buildings&#10;&#10;AI-generated content may be incorrect.">
            <a:extLst>
              <a:ext uri="{FF2B5EF4-FFF2-40B4-BE49-F238E27FC236}">
                <a16:creationId xmlns:a16="http://schemas.microsoft.com/office/drawing/2014/main" id="{642BCBB4-1CFF-FDDE-1879-33333A69DBD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5949" t="10806" r="5812" b="10633"/>
          <a:stretch>
            <a:fillRect/>
          </a:stretch>
        </p:blipFill>
        <p:spPr>
          <a:xfrm>
            <a:off x="8087650" y="1414970"/>
            <a:ext cx="4104350" cy="3644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828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isältösivu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6D617D1E-CE2B-F1F5-1E59-69ACE65B4D61}"/>
              </a:ext>
            </a:extLst>
          </p:cNvPr>
          <p:cNvSpPr/>
          <p:nvPr userDrawn="1"/>
        </p:nvSpPr>
        <p:spPr>
          <a:xfrm>
            <a:off x="0" y="6167887"/>
            <a:ext cx="12309894" cy="690113"/>
          </a:xfrm>
          <a:prstGeom prst="rect">
            <a:avLst/>
          </a:prstGeom>
          <a:solidFill>
            <a:srgbClr val="2E31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>
              <a:solidFill>
                <a:srgbClr val="2E3192"/>
              </a:solidFill>
            </a:endParaRPr>
          </a:p>
        </p:txBody>
      </p:sp>
      <p:pic>
        <p:nvPicPr>
          <p:cNvPr id="7" name="Picture 7" descr="Logo&#10;&#10;Description automatically generated">
            <a:extLst>
              <a:ext uri="{FF2B5EF4-FFF2-40B4-BE49-F238E27FC236}">
                <a16:creationId xmlns:a16="http://schemas.microsoft.com/office/drawing/2014/main" id="{3F75B408-B770-DC3E-5730-DA9BAAF577A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230" y="5843134"/>
            <a:ext cx="895350" cy="877262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B5D167FC-2536-0F39-598F-116B5512AB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377" y="477031"/>
            <a:ext cx="11253547" cy="1325563"/>
          </a:xfrm>
        </p:spPr>
        <p:txBody>
          <a:bodyPr/>
          <a:lstStyle>
            <a:lvl1pPr>
              <a:defRPr>
                <a:solidFill>
                  <a:srgbClr val="2E3192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FI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352D882-BF30-64FF-CFAF-51C3362398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8377" y="2112344"/>
            <a:ext cx="11253547" cy="3555211"/>
          </a:xfrm>
        </p:spPr>
        <p:txBody>
          <a:bodyPr/>
          <a:lstStyle>
            <a:lvl1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FI" dirty="0"/>
          </a:p>
        </p:txBody>
      </p:sp>
    </p:spTree>
    <p:extLst>
      <p:ext uri="{BB962C8B-B14F-4D97-AF65-F5344CB8AC3E}">
        <p14:creationId xmlns:p14="http://schemas.microsoft.com/office/powerpoint/2010/main" val="25790522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isältösivu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F2DE79D-250E-2170-891A-4D6BC1B546DC}"/>
              </a:ext>
            </a:extLst>
          </p:cNvPr>
          <p:cNvSpPr/>
          <p:nvPr userDrawn="1"/>
        </p:nvSpPr>
        <p:spPr>
          <a:xfrm>
            <a:off x="0" y="0"/>
            <a:ext cx="1029810" cy="6858000"/>
          </a:xfrm>
          <a:prstGeom prst="rect">
            <a:avLst/>
          </a:prstGeom>
          <a:solidFill>
            <a:srgbClr val="2E31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>
              <a:solidFill>
                <a:srgbClr val="2E3192"/>
              </a:solidFill>
            </a:endParaRPr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B390DB11-1AC6-20CC-2CE6-8AA794F820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230" y="5843134"/>
            <a:ext cx="895350" cy="877262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1A7FD93A-FDDF-2D6B-8895-4B23FB6A0D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9643" y="477031"/>
            <a:ext cx="10515600" cy="1325563"/>
          </a:xfrm>
        </p:spPr>
        <p:txBody>
          <a:bodyPr/>
          <a:lstStyle>
            <a:lvl1pPr>
              <a:defRPr>
                <a:solidFill>
                  <a:srgbClr val="2E3192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FI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99304CD8-720E-A414-EB0F-AAF74122E1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49643" y="2112344"/>
            <a:ext cx="10515600" cy="4351338"/>
          </a:xfrm>
        </p:spPr>
        <p:txBody>
          <a:bodyPr/>
          <a:lstStyle>
            <a:lvl1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804047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Väli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Ryhmä 10">
            <a:extLst>
              <a:ext uri="{FF2B5EF4-FFF2-40B4-BE49-F238E27FC236}">
                <a16:creationId xmlns:a16="http://schemas.microsoft.com/office/drawing/2014/main" id="{D008A261-7856-B8DD-17F7-02FC73886F52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4">
              <a:extLst>
                <a:ext uri="{FF2B5EF4-FFF2-40B4-BE49-F238E27FC236}">
                  <a16:creationId xmlns:a16="http://schemas.microsoft.com/office/drawing/2014/main" id="{416E4F61-63B3-3B88-2757-447216861936}"/>
                </a:ext>
              </a:extLst>
            </p:cNvPr>
            <p:cNvSpPr/>
            <p:nvPr userDrawn="1"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CCE1F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I"/>
            </a:p>
          </p:txBody>
        </p:sp>
        <p:pic>
          <p:nvPicPr>
            <p:cNvPr id="10" name="Picture 5" descr="A cartoon of kids playing with a ball&#10;&#10;AI-generated content may be incorrect.">
              <a:extLst>
                <a:ext uri="{FF2B5EF4-FFF2-40B4-BE49-F238E27FC236}">
                  <a16:creationId xmlns:a16="http://schemas.microsoft.com/office/drawing/2014/main" id="{67A1759E-40BB-4FCC-6D1A-19DF8F84B3D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0" y="1568928"/>
              <a:ext cx="9402792" cy="5289071"/>
            </a:xfrm>
            <a:prstGeom prst="rect">
              <a:avLst/>
            </a:prstGeom>
          </p:spPr>
        </p:pic>
      </p:grpSp>
      <p:sp>
        <p:nvSpPr>
          <p:cNvPr id="15" name="Otsikko 14">
            <a:extLst>
              <a:ext uri="{FF2B5EF4-FFF2-40B4-BE49-F238E27FC236}">
                <a16:creationId xmlns:a16="http://schemas.microsoft.com/office/drawing/2014/main" id="{B5CED66B-937F-68F8-8723-2EDA986B2C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49902"/>
            <a:ext cx="10515600" cy="828046"/>
          </a:xfrm>
        </p:spPr>
        <p:txBody>
          <a:bodyPr>
            <a:normAutofit/>
          </a:bodyPr>
          <a:lstStyle>
            <a:lvl1pPr algn="ctr">
              <a:defRPr sz="3600">
                <a:solidFill>
                  <a:srgbClr val="2E3192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298548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20.4.2026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1875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20.4.2026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25772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20.4.2026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68371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20.4.2026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34365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20.4.2026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3876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20.4.2026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83615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20.4.2026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27074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20.4.2026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39981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02ABAE3-D89C-4001-9AEC-5083F82B749C}" type="datetimeFigureOut">
              <a:rPr lang="fi-FI" smtClean="0"/>
              <a:t>20.4.2026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34520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86" r:id="rId17"/>
    <p:sldLayoutId id="2147483665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customXml" Target="../ink/ink8.xml"/><Relationship Id="rId7" Type="http://schemas.openxmlformats.org/officeDocument/2006/relationships/image" Target="../media/image150.png"/><Relationship Id="rId2" Type="http://schemas.openxmlformats.org/officeDocument/2006/relationships/customXml" Target="../ink/ink6.xml"/><Relationship Id="rId1" Type="http://schemas.openxmlformats.org/officeDocument/2006/relationships/slideLayout" Target="../slideLayouts/slideLayout16.xml"/><Relationship Id="rId6" Type="http://schemas.openxmlformats.org/officeDocument/2006/relationships/customXml" Target="../ink/ink7.xml"/><Relationship Id="rId11" Type="http://schemas.openxmlformats.org/officeDocument/2006/relationships/image" Target="../media/image8.png"/><Relationship Id="rId5" Type="http://schemas.openxmlformats.org/officeDocument/2006/relationships/image" Target="../media/image140.png"/><Relationship Id="rId10" Type="http://schemas.openxmlformats.org/officeDocument/2006/relationships/image" Target="../media/image15.png"/><Relationship Id="rId9" Type="http://schemas.openxmlformats.org/officeDocument/2006/relationships/image" Target="../media/image16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evaka.kauniainen.fi/login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png"/><Relationship Id="rId7" Type="http://schemas.openxmlformats.org/officeDocument/2006/relationships/customXml" Target="../ink/ink4.xml"/><Relationship Id="rId12" Type="http://schemas.openxmlformats.org/officeDocument/2006/relationships/image" Target="../media/image8.png"/><Relationship Id="rId2" Type="http://schemas.openxmlformats.org/officeDocument/2006/relationships/customXml" Target="../ink/ink2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00.png"/><Relationship Id="rId11" Type="http://schemas.openxmlformats.org/officeDocument/2006/relationships/image" Target="../media/image13.png"/><Relationship Id="rId5" Type="http://schemas.openxmlformats.org/officeDocument/2006/relationships/customXml" Target="../ink/ink3.xml"/><Relationship Id="rId10" Type="http://schemas.openxmlformats.org/officeDocument/2006/relationships/image" Target="../media/image12.png"/><Relationship Id="rId4" Type="http://schemas.openxmlformats.org/officeDocument/2006/relationships/image" Target="../media/image90.png"/><Relationship Id="rId9" Type="http://schemas.openxmlformats.org/officeDocument/2006/relationships/customXml" Target="../ink/ink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15F2F663-2ED7-9636-1D48-66E25A38C4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68407" y="2644201"/>
            <a:ext cx="5227598" cy="1554046"/>
          </a:xfrm>
        </p:spPr>
        <p:txBody>
          <a:bodyPr>
            <a:normAutofit fontScale="90000"/>
          </a:bodyPr>
          <a:lstStyle/>
          <a:p>
            <a:br>
              <a:rPr lang="fi-FI" dirty="0"/>
            </a:br>
            <a:br>
              <a:rPr lang="fi-FI" dirty="0"/>
            </a:br>
            <a:br>
              <a:rPr lang="fi-FI" sz="4900" dirty="0">
                <a:latin typeface="Calibri"/>
                <a:ea typeface="Calibri"/>
                <a:cs typeface="Calibri"/>
              </a:rPr>
            </a:br>
            <a:r>
              <a:rPr lang="fi-FI" sz="4900">
                <a:latin typeface="Calibri"/>
                <a:ea typeface="Calibri"/>
                <a:cs typeface="Calibri"/>
              </a:rPr>
              <a:t>Hakeminen varhaiskasvatukseen eVakassa</a:t>
            </a:r>
            <a:br>
              <a:rPr lang="fi-FI" dirty="0"/>
            </a:b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8507874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8D3EEF-65F3-1A3A-60E7-3796DF924A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4A89D487-DFD2-8F5E-139D-B648388A5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794" y="-130598"/>
            <a:ext cx="11253547" cy="1325563"/>
          </a:xfrm>
        </p:spPr>
        <p:txBody>
          <a:bodyPr/>
          <a:lstStyle/>
          <a:p>
            <a:r>
              <a:rPr lang="en-US" sz="3600" b="1" dirty="0">
                <a:latin typeface="Calibri"/>
                <a:ea typeface="Calibri"/>
                <a:cs typeface="Calibri"/>
              </a:rPr>
              <a:t>7. </a:t>
            </a:r>
            <a:r>
              <a:rPr lang="en-US" sz="3600" dirty="0" err="1">
                <a:latin typeface="Calibri"/>
                <a:ea typeface="Calibri"/>
                <a:cs typeface="Calibri"/>
              </a:rPr>
              <a:t>Täytä</a:t>
            </a:r>
            <a:r>
              <a:rPr lang="en-US" sz="3600" dirty="0">
                <a:latin typeface="Calibri"/>
                <a:ea typeface="Calibri"/>
                <a:cs typeface="Calibri"/>
              </a:rPr>
              <a:t> </a:t>
            </a:r>
            <a:r>
              <a:rPr lang="en-US" sz="3600" dirty="0" err="1">
                <a:latin typeface="Calibri"/>
                <a:ea typeface="Calibri"/>
                <a:cs typeface="Calibri"/>
              </a:rPr>
              <a:t>hakemus</a:t>
            </a:r>
            <a:r>
              <a:rPr lang="en-US" sz="3600" dirty="0">
                <a:latin typeface="Calibri"/>
                <a:ea typeface="Calibri"/>
                <a:cs typeface="Calibri"/>
              </a:rPr>
              <a:t> </a:t>
            </a:r>
            <a:r>
              <a:rPr lang="en-US" sz="3600" dirty="0" err="1">
                <a:latin typeface="Calibri"/>
                <a:ea typeface="Calibri"/>
                <a:cs typeface="Calibri"/>
              </a:rPr>
              <a:t>tarvittavilla</a:t>
            </a:r>
            <a:r>
              <a:rPr lang="en-US" sz="3600" dirty="0">
                <a:latin typeface="Calibri"/>
                <a:ea typeface="Calibri"/>
                <a:cs typeface="Calibri"/>
              </a:rPr>
              <a:t> </a:t>
            </a:r>
            <a:r>
              <a:rPr lang="en-US" sz="3600" b="1" dirty="0" err="1">
                <a:latin typeface="Calibri"/>
                <a:ea typeface="Calibri"/>
                <a:cs typeface="Calibri"/>
              </a:rPr>
              <a:t>tiedoilla</a:t>
            </a:r>
            <a:r>
              <a:rPr lang="en-US" sz="3200" b="1" dirty="0">
                <a:latin typeface="Calibri"/>
                <a:ea typeface="Calibri"/>
                <a:cs typeface="Calibri"/>
              </a:rPr>
              <a:t> </a:t>
            </a:r>
            <a:endParaRPr lang="en-US" sz="3200" dirty="0">
              <a:latin typeface="Calibri"/>
              <a:ea typeface="Calibri"/>
              <a:cs typeface="Calibri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D74B077D-A45B-8BFE-EAFC-D0497BECF7B6}"/>
                  </a:ext>
                </a:extLst>
              </p14:cNvPr>
              <p14:cNvContentPartPr/>
              <p14:nvPr/>
            </p14:nvContentPartPr>
            <p14:xfrm>
              <a:off x="864066" y="4485079"/>
              <a:ext cx="8962272" cy="898418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D74B077D-A45B-8BFE-EAFC-D0497BECF7B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01071" y="4422114"/>
                <a:ext cx="9087903" cy="102398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8C0E8DAE-88D2-35CA-0CAF-296A82A3FEA6}"/>
                  </a:ext>
                </a:extLst>
              </p14:cNvPr>
              <p14:cNvContentPartPr/>
              <p14:nvPr/>
            </p14:nvContentPartPr>
            <p14:xfrm>
              <a:off x="708799" y="4505682"/>
              <a:ext cx="3811625" cy="82912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8C0E8DAE-88D2-35CA-0CAF-296A82A3FEA6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45806" y="4442734"/>
                <a:ext cx="3937251" cy="95465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F3EEFCD6-7904-17D2-4D2C-6ECEA801FB56}"/>
                  </a:ext>
                </a:extLst>
              </p14:cNvPr>
              <p14:cNvContentPartPr/>
              <p14:nvPr/>
            </p14:nvContentPartPr>
            <p14:xfrm>
              <a:off x="5544187" y="4068240"/>
              <a:ext cx="4170292" cy="922423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F3EEFCD6-7904-17D2-4D2C-6ECEA801FB56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481197" y="4005282"/>
                <a:ext cx="4295912" cy="1047979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145679F2-4F79-7F8D-5095-589E436652C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53532" y="1051774"/>
            <a:ext cx="3074204" cy="4990564"/>
          </a:xfrm>
          <a:prstGeom prst="rect">
            <a:avLst/>
          </a:prstGeom>
          <a:ln>
            <a:solidFill>
              <a:srgbClr val="4472C4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8D5DF4D-2CDD-DCCA-6482-4C13C1B6D6E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10800000">
            <a:off x="5883921" y="-422644"/>
            <a:ext cx="4876800" cy="42767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22C7352-92E6-2DD3-A126-6E4F1ECA85A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10800000">
            <a:off x="5883921" y="435949"/>
            <a:ext cx="4876800" cy="42767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A2F2C15-8E4A-D693-46D4-D0D0B582F29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10800000">
            <a:off x="5883921" y="1294540"/>
            <a:ext cx="4876800" cy="427672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74B26AF-010E-B21C-AE42-C73457834DE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10800000">
            <a:off x="5883921" y="2174596"/>
            <a:ext cx="4876800" cy="4276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6062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7A0FFE-4CF4-D747-4B59-708A878D32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415C6521-6DB7-65AF-E03E-60ECB45E0E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794" y="-130598"/>
            <a:ext cx="11253547" cy="1325563"/>
          </a:xfrm>
        </p:spPr>
        <p:txBody>
          <a:bodyPr/>
          <a:lstStyle/>
          <a:p>
            <a:r>
              <a:rPr lang="en-US" sz="3600" b="1" dirty="0">
                <a:latin typeface="Calibri"/>
                <a:ea typeface="Calibri"/>
                <a:cs typeface="Calibri"/>
              </a:rPr>
              <a:t>8. </a:t>
            </a:r>
            <a:r>
              <a:rPr lang="en-US" sz="3600" dirty="0" err="1">
                <a:latin typeface="Calibri"/>
                <a:ea typeface="Calibri"/>
                <a:cs typeface="Calibri"/>
              </a:rPr>
              <a:t>Napauta</a:t>
            </a:r>
            <a:r>
              <a:rPr lang="en-US" sz="3600" dirty="0">
                <a:latin typeface="Calibri"/>
                <a:ea typeface="Calibri"/>
                <a:cs typeface="Calibri"/>
              </a:rPr>
              <a:t> </a:t>
            </a:r>
            <a:r>
              <a:rPr lang="en-US" sz="3600" b="1" dirty="0" err="1">
                <a:latin typeface="Calibri"/>
                <a:ea typeface="Calibri"/>
                <a:cs typeface="Calibri"/>
              </a:rPr>
              <a:t>Tarkista</a:t>
            </a:r>
            <a:r>
              <a:rPr lang="en-US" sz="3600" b="1" dirty="0">
                <a:latin typeface="Calibri"/>
                <a:ea typeface="Calibri"/>
                <a:cs typeface="Calibri"/>
              </a:rPr>
              <a:t> </a:t>
            </a:r>
            <a:r>
              <a:rPr lang="en-US" sz="3600" b="1" dirty="0" err="1">
                <a:latin typeface="Calibri"/>
                <a:ea typeface="Calibri"/>
                <a:cs typeface="Calibri"/>
              </a:rPr>
              <a:t>hakemus</a:t>
            </a:r>
            <a:r>
              <a:rPr lang="en-US" sz="3600" b="1" dirty="0">
                <a:latin typeface="Calibri"/>
                <a:ea typeface="Calibri"/>
                <a:cs typeface="Calibri"/>
              </a:rPr>
              <a:t> </a:t>
            </a:r>
            <a:endParaRPr lang="en-US" sz="3600" dirty="0" err="1">
              <a:latin typeface="Calibri"/>
              <a:ea typeface="Calibri"/>
              <a:cs typeface="Calibri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69515D0-ABB6-D3A6-5921-CD64625911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3532" y="1051774"/>
            <a:ext cx="3074204" cy="4990564"/>
          </a:xfrm>
          <a:prstGeom prst="rect">
            <a:avLst/>
          </a:prstGeom>
          <a:ln>
            <a:solidFill>
              <a:srgbClr val="4472C4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38D21CA-1BC0-27D9-737D-A21F97A353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5755132" y="3076117"/>
            <a:ext cx="4876800" cy="4276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5662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C4D843-EC67-45AD-1FDE-C502565796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7FE09CA3-DCF7-E176-0339-0E0742FAD1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794" y="112819"/>
            <a:ext cx="11253547" cy="1325563"/>
          </a:xfrm>
        </p:spPr>
        <p:txBody>
          <a:bodyPr/>
          <a:lstStyle/>
          <a:p>
            <a:r>
              <a:rPr lang="en-US" sz="3400" b="1" dirty="0">
                <a:latin typeface="Calibri"/>
                <a:ea typeface="Calibri"/>
                <a:cs typeface="Calibri"/>
              </a:rPr>
              <a:t>9. </a:t>
            </a:r>
            <a:r>
              <a:rPr lang="en-US" sz="3400" dirty="0">
                <a:latin typeface="Calibri"/>
                <a:ea typeface="Calibri"/>
                <a:cs typeface="Calibri"/>
              </a:rPr>
              <a:t> </a:t>
            </a:r>
            <a:r>
              <a:rPr lang="en-US" sz="3400" dirty="0" err="1">
                <a:latin typeface="Calibri"/>
                <a:ea typeface="Calibri"/>
                <a:cs typeface="Calibri"/>
              </a:rPr>
              <a:t>Tarkista</a:t>
            </a:r>
            <a:r>
              <a:rPr lang="en-US" sz="3400" dirty="0">
                <a:latin typeface="Calibri"/>
                <a:ea typeface="Calibri"/>
                <a:cs typeface="Calibri"/>
              </a:rPr>
              <a:t> </a:t>
            </a:r>
            <a:r>
              <a:rPr lang="en-US" sz="3400" dirty="0" err="1">
                <a:latin typeface="Calibri"/>
                <a:ea typeface="Calibri"/>
                <a:cs typeface="Calibri"/>
              </a:rPr>
              <a:t>hakemuksen</a:t>
            </a:r>
            <a:r>
              <a:rPr lang="en-US" sz="3400" dirty="0">
                <a:latin typeface="Calibri"/>
                <a:ea typeface="Calibri"/>
                <a:cs typeface="Calibri"/>
              </a:rPr>
              <a:t> </a:t>
            </a:r>
            <a:r>
              <a:rPr lang="en-US" sz="3400" dirty="0" err="1">
                <a:latin typeface="Calibri"/>
                <a:ea typeface="Calibri"/>
                <a:cs typeface="Calibri"/>
              </a:rPr>
              <a:t>tiedot</a:t>
            </a:r>
            <a:r>
              <a:rPr lang="en-US" sz="3400" dirty="0">
                <a:latin typeface="Calibri"/>
                <a:ea typeface="Calibri"/>
                <a:cs typeface="Calibri"/>
              </a:rPr>
              <a:t> ja </a:t>
            </a:r>
            <a:r>
              <a:rPr lang="en-US" sz="3400" dirty="0" err="1">
                <a:latin typeface="Calibri"/>
                <a:ea typeface="Calibri"/>
                <a:cs typeface="Calibri"/>
              </a:rPr>
              <a:t>napauta</a:t>
            </a:r>
            <a:r>
              <a:rPr lang="en-US" sz="3400" dirty="0">
                <a:latin typeface="Calibri"/>
                <a:ea typeface="Calibri"/>
                <a:cs typeface="Calibri"/>
              </a:rPr>
              <a:t> </a:t>
            </a:r>
            <a:r>
              <a:rPr lang="en-US" sz="3400" dirty="0" err="1">
                <a:latin typeface="Calibri"/>
                <a:ea typeface="Calibri"/>
                <a:cs typeface="Calibri"/>
              </a:rPr>
              <a:t>sivun</a:t>
            </a:r>
            <a:r>
              <a:rPr lang="en-US" sz="3400" dirty="0">
                <a:latin typeface="Calibri"/>
                <a:ea typeface="Calibri"/>
                <a:cs typeface="Calibri"/>
              </a:rPr>
              <a:t> </a:t>
            </a:r>
            <a:r>
              <a:rPr lang="en-US" sz="3400" dirty="0" err="1">
                <a:latin typeface="Calibri"/>
                <a:ea typeface="Calibri"/>
                <a:cs typeface="Calibri"/>
              </a:rPr>
              <a:t>alalaidassa</a:t>
            </a:r>
            <a:r>
              <a:rPr lang="en-US" sz="3400" dirty="0">
                <a:latin typeface="Calibri"/>
                <a:ea typeface="Calibri"/>
                <a:cs typeface="Calibri"/>
              </a:rPr>
              <a:t> </a:t>
            </a:r>
            <a:r>
              <a:rPr lang="en-US" sz="3400" b="1" dirty="0">
                <a:latin typeface="Calibri"/>
                <a:ea typeface="Calibri"/>
                <a:cs typeface="Calibri"/>
              </a:rPr>
              <a:t>Olen </a:t>
            </a:r>
            <a:r>
              <a:rPr lang="en-US" sz="3400" b="1" dirty="0" err="1">
                <a:latin typeface="Calibri"/>
                <a:ea typeface="Calibri"/>
                <a:cs typeface="Calibri"/>
              </a:rPr>
              <a:t>tarkistanut</a:t>
            </a:r>
            <a:r>
              <a:rPr lang="en-US" sz="3400" b="1" dirty="0">
                <a:latin typeface="Calibri"/>
                <a:ea typeface="Calibri"/>
                <a:cs typeface="Calibri"/>
              </a:rPr>
              <a:t> </a:t>
            </a:r>
            <a:r>
              <a:rPr lang="en-US" sz="3400" b="1" dirty="0" err="1">
                <a:latin typeface="Calibri"/>
                <a:ea typeface="Calibri"/>
                <a:cs typeface="Calibri"/>
              </a:rPr>
              <a:t>hakemuksen</a:t>
            </a:r>
            <a:r>
              <a:rPr lang="en-US" sz="3400" b="1" dirty="0">
                <a:latin typeface="Calibri"/>
                <a:ea typeface="Calibri"/>
                <a:cs typeface="Calibri"/>
              </a:rPr>
              <a:t> </a:t>
            </a:r>
            <a:r>
              <a:rPr lang="en-US" sz="3400" b="1" dirty="0" err="1">
                <a:latin typeface="Calibri"/>
                <a:ea typeface="Calibri"/>
                <a:cs typeface="Calibri"/>
              </a:rPr>
              <a:t>tiedot</a:t>
            </a:r>
            <a:r>
              <a:rPr lang="en-US" sz="3400" b="1" dirty="0">
                <a:latin typeface="Calibri"/>
                <a:ea typeface="Calibri"/>
                <a:cs typeface="Calibri"/>
              </a:rPr>
              <a:t> </a:t>
            </a:r>
            <a:r>
              <a:rPr lang="en-US" sz="3400" b="1" dirty="0" err="1">
                <a:latin typeface="Calibri"/>
                <a:ea typeface="Calibri"/>
                <a:cs typeface="Calibri"/>
              </a:rPr>
              <a:t>oikeiksi</a:t>
            </a:r>
            <a:endParaRPr lang="en-US" sz="3400" b="1" dirty="0">
              <a:latin typeface="Calibri"/>
              <a:ea typeface="Calibri"/>
              <a:cs typeface="Calibri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4BCBD66-C72A-F6A6-20C3-4BD7C05040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4518" y="1416673"/>
            <a:ext cx="2741501" cy="4690059"/>
          </a:xfrm>
          <a:prstGeom prst="rect">
            <a:avLst/>
          </a:prstGeom>
          <a:ln>
            <a:solidFill>
              <a:srgbClr val="4472C4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4EBA0AC-AB48-C2DF-CF3C-88D9C67244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5611" y="2035075"/>
            <a:ext cx="4876800" cy="4276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6730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817A58-56D8-2720-325E-BE2D87D3D5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88D857BF-84EF-BAD3-8894-4364E9A57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062" y="-5237"/>
            <a:ext cx="11253547" cy="1325563"/>
          </a:xfrm>
        </p:spPr>
        <p:txBody>
          <a:bodyPr/>
          <a:lstStyle/>
          <a:p>
            <a:r>
              <a:rPr lang="en-US" sz="3600" b="1" dirty="0">
                <a:latin typeface="Calibri"/>
                <a:ea typeface="Calibri"/>
                <a:cs typeface="Calibri"/>
              </a:rPr>
              <a:t>10. </a:t>
            </a:r>
            <a:r>
              <a:rPr lang="en-US" sz="3600" dirty="0" err="1">
                <a:latin typeface="Calibri"/>
                <a:ea typeface="Calibri"/>
                <a:cs typeface="Calibri"/>
              </a:rPr>
              <a:t>Napauta</a:t>
            </a:r>
            <a:r>
              <a:rPr lang="en-US" sz="3600" dirty="0">
                <a:latin typeface="Calibri"/>
                <a:ea typeface="Calibri"/>
                <a:cs typeface="Calibri"/>
              </a:rPr>
              <a:t> </a:t>
            </a:r>
            <a:r>
              <a:rPr lang="en-US" sz="3600" b="1" dirty="0" err="1">
                <a:latin typeface="Calibri"/>
                <a:ea typeface="Calibri"/>
                <a:cs typeface="Calibri"/>
              </a:rPr>
              <a:t>Lähetä</a:t>
            </a:r>
            <a:r>
              <a:rPr lang="en-US" sz="3600" b="1" dirty="0">
                <a:latin typeface="Calibri"/>
                <a:ea typeface="Calibri"/>
                <a:cs typeface="Calibri"/>
              </a:rPr>
              <a:t> </a:t>
            </a:r>
            <a:r>
              <a:rPr lang="en-US" sz="3600" b="1" dirty="0" err="1">
                <a:latin typeface="Calibri"/>
                <a:ea typeface="Calibri"/>
                <a:cs typeface="Calibri"/>
              </a:rPr>
              <a:t>hakemus</a:t>
            </a:r>
            <a:endParaRPr lang="en-US" sz="3600" b="1" dirty="0">
              <a:latin typeface="Calibri"/>
              <a:ea typeface="Calibri"/>
              <a:cs typeface="Calibri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F628AD5-F56A-0B93-02E5-9DB9ED4441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0856" y="1191293"/>
            <a:ext cx="2827360" cy="4829580"/>
          </a:xfrm>
          <a:prstGeom prst="rect">
            <a:avLst/>
          </a:prstGeom>
          <a:ln>
            <a:solidFill>
              <a:srgbClr val="4472C4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D616A9A-1397-AA95-5331-64E55CBC28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5626344" y="2539497"/>
            <a:ext cx="4876800" cy="4276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3805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DB304F-C165-6414-09C5-A54E06DCB8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59667F4B-6024-B27A-0498-DCC809D536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794" y="9725"/>
            <a:ext cx="11253547" cy="1325563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000" dirty="0">
                <a:latin typeface="Calibri"/>
                <a:ea typeface="Calibri"/>
                <a:cs typeface="Calibri"/>
              </a:rPr>
              <a:t>Voit </a:t>
            </a:r>
            <a:r>
              <a:rPr lang="en-US" sz="3000" dirty="0" err="1">
                <a:latin typeface="Calibri"/>
                <a:ea typeface="Calibri"/>
                <a:cs typeface="Calibri"/>
              </a:rPr>
              <a:t>tarkastella</a:t>
            </a:r>
            <a:r>
              <a:rPr lang="en-US" sz="3000" dirty="0">
                <a:latin typeface="Calibri"/>
                <a:ea typeface="Calibri"/>
                <a:cs typeface="Calibri"/>
              </a:rPr>
              <a:t> </a:t>
            </a:r>
            <a:r>
              <a:rPr lang="en-US" sz="3000" dirty="0" err="1">
                <a:latin typeface="Calibri"/>
                <a:ea typeface="Calibri"/>
                <a:cs typeface="Calibri"/>
              </a:rPr>
              <a:t>hakemusta</a:t>
            </a:r>
            <a:r>
              <a:rPr lang="en-US" sz="3000" dirty="0">
                <a:latin typeface="Calibri"/>
                <a:ea typeface="Calibri"/>
                <a:cs typeface="Calibri"/>
              </a:rPr>
              <a:t> ja </a:t>
            </a:r>
            <a:r>
              <a:rPr lang="en-US" sz="3000" dirty="0" err="1">
                <a:latin typeface="Calibri"/>
                <a:ea typeface="Calibri"/>
                <a:cs typeface="Calibri"/>
              </a:rPr>
              <a:t>sen</a:t>
            </a:r>
            <a:r>
              <a:rPr lang="en-US" sz="3000" dirty="0">
                <a:latin typeface="Calibri"/>
                <a:ea typeface="Calibri"/>
                <a:cs typeface="Calibri"/>
              </a:rPr>
              <a:t> </a:t>
            </a:r>
            <a:r>
              <a:rPr lang="en-US" sz="3000" dirty="0" err="1">
                <a:latin typeface="Calibri"/>
                <a:ea typeface="Calibri"/>
                <a:cs typeface="Calibri"/>
              </a:rPr>
              <a:t>tilaa</a:t>
            </a:r>
            <a:r>
              <a:rPr lang="en-US" sz="3000" dirty="0">
                <a:latin typeface="Calibri"/>
                <a:ea typeface="Calibri"/>
                <a:cs typeface="Calibri"/>
              </a:rPr>
              <a:t> </a:t>
            </a:r>
            <a:r>
              <a:rPr lang="en-US" sz="3000" dirty="0" err="1">
                <a:latin typeface="Calibri"/>
                <a:ea typeface="Calibri"/>
                <a:cs typeface="Calibri"/>
              </a:rPr>
              <a:t>eVakassa</a:t>
            </a:r>
            <a:r>
              <a:rPr lang="en-US" sz="3000" dirty="0">
                <a:latin typeface="Calibri"/>
                <a:ea typeface="Calibri"/>
                <a:cs typeface="Calibri"/>
              </a:rPr>
              <a:t>. </a:t>
            </a:r>
            <a:r>
              <a:rPr lang="en-US" sz="3000" dirty="0" err="1">
                <a:latin typeface="Calibri"/>
                <a:ea typeface="Calibri"/>
                <a:cs typeface="Calibri"/>
              </a:rPr>
              <a:t>Halutessasi</a:t>
            </a:r>
            <a:r>
              <a:rPr lang="en-US" sz="3000" dirty="0">
                <a:latin typeface="Calibri"/>
                <a:ea typeface="Calibri"/>
                <a:cs typeface="Calibri"/>
              </a:rPr>
              <a:t> </a:t>
            </a:r>
            <a:r>
              <a:rPr lang="en-US" sz="3000" dirty="0" err="1">
                <a:latin typeface="Calibri"/>
                <a:ea typeface="Calibri"/>
                <a:cs typeface="Calibri"/>
              </a:rPr>
              <a:t>voit</a:t>
            </a:r>
            <a:r>
              <a:rPr lang="en-US" sz="3000" dirty="0">
                <a:latin typeface="Calibri"/>
                <a:ea typeface="Calibri"/>
                <a:cs typeface="Calibri"/>
              </a:rPr>
              <a:t> </a:t>
            </a:r>
            <a:r>
              <a:rPr lang="en-US" sz="3000" dirty="0" err="1">
                <a:latin typeface="Calibri"/>
                <a:ea typeface="Calibri"/>
                <a:cs typeface="Calibri"/>
              </a:rPr>
              <a:t>tehdä</a:t>
            </a:r>
            <a:r>
              <a:rPr lang="en-US" sz="3000" dirty="0">
                <a:latin typeface="Calibri"/>
                <a:ea typeface="Calibri"/>
                <a:cs typeface="Calibri"/>
              </a:rPr>
              <a:t> </a:t>
            </a:r>
            <a:r>
              <a:rPr lang="en-US" sz="3000" dirty="0" err="1">
                <a:latin typeface="Calibri"/>
                <a:ea typeface="Calibri"/>
                <a:cs typeface="Calibri"/>
              </a:rPr>
              <a:t>muutoksia</a:t>
            </a:r>
            <a:r>
              <a:rPr lang="en-US" sz="3000" dirty="0">
                <a:latin typeface="Calibri"/>
                <a:ea typeface="Calibri"/>
                <a:cs typeface="Calibri"/>
              </a:rPr>
              <a:t> </a:t>
            </a:r>
            <a:r>
              <a:rPr lang="en-US" sz="3000" dirty="0" err="1">
                <a:latin typeface="Calibri"/>
                <a:ea typeface="Calibri"/>
                <a:cs typeface="Calibri"/>
              </a:rPr>
              <a:t>niin</a:t>
            </a:r>
            <a:r>
              <a:rPr lang="en-US" sz="3000" dirty="0">
                <a:latin typeface="Calibri"/>
                <a:ea typeface="Calibri"/>
                <a:cs typeface="Calibri"/>
              </a:rPr>
              <a:t> </a:t>
            </a:r>
            <a:r>
              <a:rPr lang="en-US" sz="3000" dirty="0" err="1">
                <a:latin typeface="Calibri"/>
                <a:ea typeface="Calibri"/>
                <a:cs typeface="Calibri"/>
              </a:rPr>
              <a:t>kauan</a:t>
            </a:r>
            <a:r>
              <a:rPr lang="en-US" sz="3000" dirty="0">
                <a:latin typeface="Calibri"/>
                <a:ea typeface="Calibri"/>
                <a:cs typeface="Calibri"/>
              </a:rPr>
              <a:t> </a:t>
            </a:r>
            <a:r>
              <a:rPr lang="en-US" sz="3000" dirty="0" err="1">
                <a:latin typeface="Calibri"/>
                <a:ea typeface="Calibri"/>
                <a:cs typeface="Calibri"/>
              </a:rPr>
              <a:t>kuin</a:t>
            </a:r>
            <a:r>
              <a:rPr lang="en-US" sz="3000" dirty="0">
                <a:latin typeface="Calibri"/>
                <a:ea typeface="Calibri"/>
                <a:cs typeface="Calibri"/>
              </a:rPr>
              <a:t> </a:t>
            </a:r>
            <a:r>
              <a:rPr lang="en-US" sz="3000" dirty="0" err="1">
                <a:latin typeface="Calibri"/>
                <a:ea typeface="Calibri"/>
                <a:cs typeface="Calibri"/>
              </a:rPr>
              <a:t>hakemusta</a:t>
            </a:r>
            <a:r>
              <a:rPr lang="en-US" sz="3000" dirty="0">
                <a:latin typeface="Calibri"/>
                <a:ea typeface="Calibri"/>
                <a:cs typeface="Calibri"/>
              </a:rPr>
              <a:t> </a:t>
            </a:r>
            <a:r>
              <a:rPr lang="en-US" sz="3000" dirty="0" err="1">
                <a:latin typeface="Calibri"/>
                <a:ea typeface="Calibri"/>
                <a:cs typeface="Calibri"/>
              </a:rPr>
              <a:t>ei</a:t>
            </a:r>
            <a:r>
              <a:rPr lang="en-US" sz="3000" dirty="0">
                <a:latin typeface="Calibri"/>
                <a:ea typeface="Calibri"/>
                <a:cs typeface="Calibri"/>
              </a:rPr>
              <a:t> olla </a:t>
            </a:r>
            <a:r>
              <a:rPr lang="en-US" sz="3000" dirty="0" err="1">
                <a:latin typeface="Calibri"/>
                <a:ea typeface="Calibri"/>
                <a:cs typeface="Calibri"/>
              </a:rPr>
              <a:t>otettu</a:t>
            </a:r>
            <a:r>
              <a:rPr lang="en-US" sz="3000" dirty="0">
                <a:latin typeface="Calibri"/>
                <a:ea typeface="Calibri"/>
                <a:cs typeface="Calibri"/>
              </a:rPr>
              <a:t> </a:t>
            </a:r>
            <a:r>
              <a:rPr lang="en-US" sz="3000" dirty="0" err="1">
                <a:latin typeface="Calibri"/>
                <a:ea typeface="Calibri"/>
                <a:cs typeface="Calibri"/>
              </a:rPr>
              <a:t>käsittelyyn</a:t>
            </a:r>
            <a:r>
              <a:rPr lang="en-US" sz="3000" dirty="0">
                <a:latin typeface="Calibri"/>
                <a:ea typeface="Calibri"/>
                <a:cs typeface="Calibri"/>
              </a:rPr>
              <a:t>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FB45D0D-0DF7-1F53-CAD1-FBF58B41B5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9578" y="1330816"/>
            <a:ext cx="2722112" cy="4647128"/>
          </a:xfrm>
          <a:prstGeom prst="rect">
            <a:avLst/>
          </a:prstGeom>
          <a:ln>
            <a:solidFill>
              <a:srgbClr val="4472C4"/>
            </a:solidFill>
          </a:ln>
        </p:spPr>
      </p:pic>
    </p:spTree>
    <p:extLst>
      <p:ext uri="{BB962C8B-B14F-4D97-AF65-F5344CB8AC3E}">
        <p14:creationId xmlns:p14="http://schemas.microsoft.com/office/powerpoint/2010/main" val="38286192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62BC24-D2A6-0E4F-70CE-075EAD5D5C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796D2EE5-51D6-62B7-D594-A06AF4F84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393" y="781"/>
            <a:ext cx="11908349" cy="1325563"/>
          </a:xfrm>
        </p:spPr>
        <p:txBody>
          <a:bodyPr>
            <a:normAutofit fontScale="90000"/>
          </a:bodyPr>
          <a:lstStyle/>
          <a:p>
            <a:r>
              <a:rPr lang="en-US" sz="3400" b="1" dirty="0">
                <a:latin typeface="Calibri"/>
                <a:ea typeface="Calibri"/>
                <a:cs typeface="Calibri"/>
              </a:rPr>
              <a:t>1. </a:t>
            </a:r>
            <a:r>
              <a:rPr lang="en-US" sz="3400" dirty="0">
                <a:latin typeface="Calibri"/>
                <a:ea typeface="Calibri"/>
                <a:cs typeface="Calibri"/>
              </a:rPr>
              <a:t>Kun </a:t>
            </a:r>
            <a:r>
              <a:rPr lang="en-US" sz="3400" dirty="0" err="1">
                <a:latin typeface="Calibri"/>
                <a:ea typeface="Calibri"/>
                <a:cs typeface="Calibri"/>
              </a:rPr>
              <a:t>hakemus</a:t>
            </a:r>
            <a:r>
              <a:rPr lang="en-US" sz="3400" dirty="0">
                <a:latin typeface="Calibri"/>
                <a:ea typeface="Calibri"/>
                <a:cs typeface="Calibri"/>
              </a:rPr>
              <a:t> on </a:t>
            </a:r>
            <a:r>
              <a:rPr lang="en-US" sz="3400" dirty="0" err="1">
                <a:latin typeface="Calibri"/>
                <a:ea typeface="Calibri"/>
                <a:cs typeface="Calibri"/>
              </a:rPr>
              <a:t>käsitelty</a:t>
            </a:r>
            <a:r>
              <a:rPr lang="en-US" sz="3400" dirty="0">
                <a:latin typeface="Calibri"/>
                <a:ea typeface="Calibri"/>
                <a:cs typeface="Calibri"/>
              </a:rPr>
              <a:t>, se </a:t>
            </a:r>
            <a:r>
              <a:rPr lang="en-US" sz="3400" dirty="0" err="1">
                <a:latin typeface="Calibri"/>
                <a:ea typeface="Calibri"/>
                <a:cs typeface="Calibri"/>
              </a:rPr>
              <a:t>tulee</a:t>
            </a:r>
            <a:r>
              <a:rPr lang="en-US" sz="3400" dirty="0">
                <a:latin typeface="Calibri"/>
                <a:ea typeface="Calibri"/>
                <a:cs typeface="Calibri"/>
              </a:rPr>
              <a:t> </a:t>
            </a:r>
            <a:r>
              <a:rPr lang="en-US" sz="3400" dirty="0" err="1">
                <a:latin typeface="Calibri"/>
                <a:ea typeface="Calibri"/>
                <a:cs typeface="Calibri"/>
              </a:rPr>
              <a:t>huoltajan</a:t>
            </a:r>
            <a:r>
              <a:rPr lang="en-US" sz="3400" dirty="0">
                <a:latin typeface="Calibri"/>
                <a:ea typeface="Calibri"/>
                <a:cs typeface="Calibri"/>
              </a:rPr>
              <a:t> </a:t>
            </a:r>
            <a:r>
              <a:rPr lang="en-US" sz="3400" dirty="0" err="1">
                <a:latin typeface="Calibri"/>
                <a:ea typeface="Calibri"/>
                <a:cs typeface="Calibri"/>
              </a:rPr>
              <a:t>vahvistettavaksi</a:t>
            </a:r>
            <a:r>
              <a:rPr lang="en-US" sz="3400" dirty="0">
                <a:latin typeface="Calibri"/>
                <a:ea typeface="Calibri"/>
                <a:cs typeface="Calibri"/>
              </a:rPr>
              <a:t>. Voit </a:t>
            </a:r>
            <a:r>
              <a:rPr lang="en-US" sz="3400" dirty="0" err="1">
                <a:latin typeface="Calibri"/>
                <a:ea typeface="Calibri"/>
                <a:cs typeface="Calibri"/>
              </a:rPr>
              <a:t>siirtyä</a:t>
            </a:r>
            <a:r>
              <a:rPr lang="en-US" sz="3400" dirty="0">
                <a:latin typeface="Calibri"/>
                <a:ea typeface="Calibri"/>
                <a:cs typeface="Calibri"/>
              </a:rPr>
              <a:t> </a:t>
            </a:r>
            <a:r>
              <a:rPr lang="en-US" sz="3400" b="1" dirty="0" err="1">
                <a:latin typeface="Calibri"/>
                <a:ea typeface="Calibri"/>
                <a:cs typeface="Calibri"/>
              </a:rPr>
              <a:t>hyväksymään</a:t>
            </a:r>
            <a:r>
              <a:rPr lang="en-US" sz="3400" b="1" dirty="0">
                <a:latin typeface="Calibri"/>
                <a:ea typeface="Calibri"/>
                <a:cs typeface="Calibri"/>
              </a:rPr>
              <a:t> tai </a:t>
            </a:r>
            <a:r>
              <a:rPr lang="en-US" sz="3400" b="1" dirty="0" err="1">
                <a:latin typeface="Calibri"/>
                <a:ea typeface="Calibri"/>
                <a:cs typeface="Calibri"/>
              </a:rPr>
              <a:t>hylkäämään</a:t>
            </a:r>
            <a:r>
              <a:rPr lang="en-US" sz="3400" b="1" dirty="0">
                <a:latin typeface="Calibri"/>
                <a:ea typeface="Calibri"/>
                <a:cs typeface="Calibri"/>
              </a:rPr>
              <a:t> </a:t>
            </a:r>
            <a:r>
              <a:rPr lang="en-US" sz="3400" b="1" dirty="0" err="1">
                <a:latin typeface="Calibri"/>
                <a:ea typeface="Calibri"/>
                <a:cs typeface="Calibri"/>
              </a:rPr>
              <a:t>hakemuksen</a:t>
            </a:r>
            <a:r>
              <a:rPr lang="en-US" sz="3400" dirty="0">
                <a:latin typeface="Calibri"/>
                <a:ea typeface="Calibri"/>
                <a:cs typeface="Calibri"/>
              </a:rPr>
              <a:t> </a:t>
            </a:r>
            <a:r>
              <a:rPr lang="en-US" sz="3400" dirty="0" err="1">
                <a:latin typeface="Calibri"/>
                <a:ea typeface="Calibri"/>
                <a:cs typeface="Calibri"/>
              </a:rPr>
              <a:t>napauttamalla</a:t>
            </a:r>
            <a:r>
              <a:rPr lang="en-US" sz="3400" dirty="0">
                <a:latin typeface="Calibri"/>
                <a:ea typeface="Calibri"/>
                <a:cs typeface="Calibri"/>
              </a:rPr>
              <a:t> </a:t>
            </a:r>
            <a:r>
              <a:rPr lang="en-US" sz="3400" b="1" dirty="0" err="1">
                <a:latin typeface="Calibri"/>
                <a:ea typeface="Calibri"/>
                <a:cs typeface="Calibri"/>
              </a:rPr>
              <a:t>Valikko</a:t>
            </a:r>
            <a:endParaRPr lang="en-US" sz="3400" b="1">
              <a:latin typeface="Calibri"/>
              <a:ea typeface="Calibri"/>
              <a:cs typeface="Calibri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CE07958-9773-38B2-46BB-593C572B5A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7459" y="1193992"/>
            <a:ext cx="2809123" cy="4878917"/>
          </a:xfrm>
          <a:prstGeom prst="rect">
            <a:avLst/>
          </a:prstGeom>
          <a:ln>
            <a:solidFill>
              <a:srgbClr val="4472C4"/>
            </a:solidFill>
          </a:ln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F1602E3D-5B30-3443-6C2F-92A5F5EF41B5}"/>
              </a:ext>
            </a:extLst>
          </p:cNvPr>
          <p:cNvSpPr/>
          <p:nvPr/>
        </p:nvSpPr>
        <p:spPr>
          <a:xfrm>
            <a:off x="5713106" y="5530165"/>
            <a:ext cx="655134" cy="542953"/>
          </a:xfrm>
          <a:prstGeom prst="ellipse">
            <a:avLst/>
          </a:prstGeom>
          <a:noFill/>
          <a:ln w="57150">
            <a:solidFill>
              <a:srgbClr val="2E319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BD6DABC-019A-C022-7571-2D3D152813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8940000">
            <a:off x="4533061" y="3182099"/>
            <a:ext cx="4675717" cy="4107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5292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56077F-6891-DEDA-0EFF-987F252493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3AE418B-3A13-A8BE-8980-B978E711ED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6410" y="991810"/>
            <a:ext cx="3239183" cy="5080000"/>
          </a:xfrm>
          <a:prstGeom prst="rect">
            <a:avLst/>
          </a:prstGeom>
          <a:ln>
            <a:solidFill>
              <a:srgbClr val="4472C4"/>
            </a:solidFill>
          </a:ln>
        </p:spPr>
      </p:pic>
      <p:sp>
        <p:nvSpPr>
          <p:cNvPr id="7" name="Otsikko 6">
            <a:extLst>
              <a:ext uri="{FF2B5EF4-FFF2-40B4-BE49-F238E27FC236}">
                <a16:creationId xmlns:a16="http://schemas.microsoft.com/office/drawing/2014/main" id="{C0286F79-0C41-8ACA-EF66-5864AC9456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794" y="781"/>
            <a:ext cx="11253547" cy="1325563"/>
          </a:xfrm>
        </p:spPr>
        <p:txBody>
          <a:bodyPr/>
          <a:lstStyle/>
          <a:p>
            <a:r>
              <a:rPr lang="en-US" sz="3600" b="1" dirty="0">
                <a:latin typeface="Calibri"/>
                <a:ea typeface="Calibri"/>
                <a:cs typeface="Calibri"/>
              </a:rPr>
              <a:t>2. </a:t>
            </a:r>
            <a:r>
              <a:rPr lang="en-US" sz="3600" dirty="0" err="1">
                <a:latin typeface="Calibri"/>
                <a:ea typeface="Calibri"/>
                <a:cs typeface="Calibri"/>
              </a:rPr>
              <a:t>Valitse</a:t>
            </a:r>
            <a:r>
              <a:rPr lang="en-US" sz="3600" dirty="0">
                <a:latin typeface="Calibri"/>
                <a:ea typeface="Calibri"/>
                <a:cs typeface="Calibri"/>
              </a:rPr>
              <a:t> </a:t>
            </a:r>
            <a:r>
              <a:rPr lang="en-US" sz="3600" b="1" dirty="0" err="1">
                <a:latin typeface="Calibri"/>
                <a:ea typeface="Calibri"/>
                <a:cs typeface="Calibri"/>
              </a:rPr>
              <a:t>Päätökset</a:t>
            </a:r>
            <a:endParaRPr lang="en-US" sz="3600" dirty="0" err="1">
              <a:latin typeface="Calibri"/>
              <a:ea typeface="Calibri"/>
              <a:cs typeface="Calibr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94C67BD-A119-C311-0B4F-D60341E8A5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5769869" y="888746"/>
            <a:ext cx="4876800" cy="4276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6307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D099D8-F4BF-D686-3806-051CC76E7A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50B541DF-B7A6-411B-EE46-63627615E9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794" y="-3598"/>
            <a:ext cx="11253547" cy="1325563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600" b="1" dirty="0">
                <a:latin typeface="Calibri"/>
                <a:ea typeface="Calibri"/>
                <a:cs typeface="Calibri"/>
              </a:rPr>
              <a:t>3. </a:t>
            </a:r>
            <a:r>
              <a:rPr lang="en-US" sz="3600" dirty="0" err="1">
                <a:latin typeface="Calibri"/>
                <a:ea typeface="Calibri"/>
                <a:cs typeface="Calibri"/>
              </a:rPr>
              <a:t>Napauta</a:t>
            </a:r>
            <a:r>
              <a:rPr lang="en-US" sz="3600" dirty="0">
                <a:latin typeface="Calibri"/>
                <a:ea typeface="Calibri"/>
                <a:cs typeface="Calibri"/>
              </a:rPr>
              <a:t> </a:t>
            </a:r>
            <a:r>
              <a:rPr lang="en-US" sz="3600" b="1" dirty="0" err="1">
                <a:latin typeface="Calibri"/>
                <a:ea typeface="Calibri"/>
                <a:cs typeface="Calibri"/>
              </a:rPr>
              <a:t>Siirry</a:t>
            </a:r>
            <a:r>
              <a:rPr lang="en-US" sz="3600" b="1" dirty="0">
                <a:latin typeface="Calibri"/>
                <a:ea typeface="Calibri"/>
                <a:cs typeface="Calibri"/>
              </a:rPr>
              <a:t> </a:t>
            </a:r>
            <a:r>
              <a:rPr lang="en-US" sz="3600" b="1" dirty="0" err="1">
                <a:latin typeface="Calibri"/>
                <a:ea typeface="Calibri"/>
                <a:cs typeface="Calibri"/>
              </a:rPr>
              <a:t>vastaamaan</a:t>
            </a:r>
            <a:endParaRPr lang="en-US" sz="2800" b="1" dirty="0">
              <a:latin typeface="Calibri"/>
              <a:ea typeface="Calibri"/>
              <a:cs typeface="Calibri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9565A92-6F12-72A9-1E51-F7D422555A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6492" y="1016000"/>
            <a:ext cx="2966920" cy="5080000"/>
          </a:xfrm>
          <a:prstGeom prst="rect">
            <a:avLst/>
          </a:prstGeom>
          <a:ln>
            <a:solidFill>
              <a:srgbClr val="4472C4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2FC5FCC-1121-2B58-9E0D-10B3D09880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5673107" y="3150556"/>
            <a:ext cx="4876800" cy="4276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072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ACFB96-CD58-07C5-A57F-54848049B5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21F1BEC9-BC39-952F-A7C1-DBBFAB47B6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794" y="112819"/>
            <a:ext cx="11253547" cy="1325563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000" b="1" dirty="0">
                <a:latin typeface="Calibri"/>
                <a:ea typeface="Calibri"/>
                <a:cs typeface="Calibri"/>
              </a:rPr>
              <a:t>4. </a:t>
            </a:r>
            <a:r>
              <a:rPr lang="en-US" sz="3000" b="1" dirty="0" err="1">
                <a:latin typeface="Calibri"/>
                <a:ea typeface="Calibri"/>
                <a:cs typeface="Calibri"/>
              </a:rPr>
              <a:t>Päätöksessä</a:t>
            </a:r>
            <a:r>
              <a:rPr lang="en-US" sz="3000" b="1" dirty="0">
                <a:latin typeface="Calibri"/>
                <a:ea typeface="Calibri"/>
                <a:cs typeface="Calibri"/>
              </a:rPr>
              <a:t> </a:t>
            </a:r>
            <a:r>
              <a:rPr lang="en-US" sz="3000" b="1" dirty="0" err="1">
                <a:latin typeface="Calibri"/>
                <a:ea typeface="Calibri"/>
                <a:cs typeface="Calibri"/>
              </a:rPr>
              <a:t>ilmoitettu</a:t>
            </a:r>
            <a:r>
              <a:rPr lang="en-US" sz="3000" b="1" dirty="0">
                <a:latin typeface="Calibri"/>
                <a:ea typeface="Calibri"/>
                <a:cs typeface="Calibri"/>
              </a:rPr>
              <a:t> </a:t>
            </a:r>
            <a:r>
              <a:rPr lang="en-US" sz="3000" b="1" dirty="0" err="1">
                <a:latin typeface="Calibri"/>
                <a:ea typeface="Calibri"/>
                <a:cs typeface="Calibri"/>
              </a:rPr>
              <a:t>paikka</a:t>
            </a:r>
            <a:r>
              <a:rPr lang="en-US" sz="3000" b="1" dirty="0">
                <a:latin typeface="Calibri"/>
                <a:ea typeface="Calibri"/>
                <a:cs typeface="Calibri"/>
              </a:rPr>
              <a:t> / </a:t>
            </a:r>
            <a:r>
              <a:rPr lang="en-US" sz="3000" b="1" dirty="0" err="1">
                <a:latin typeface="Calibri"/>
                <a:ea typeface="Calibri"/>
                <a:cs typeface="Calibri"/>
              </a:rPr>
              <a:t>ilmoitetut</a:t>
            </a:r>
            <a:r>
              <a:rPr lang="en-US" sz="3000" b="1" dirty="0">
                <a:latin typeface="Calibri"/>
                <a:ea typeface="Calibri"/>
                <a:cs typeface="Calibri"/>
              </a:rPr>
              <a:t> </a:t>
            </a:r>
            <a:r>
              <a:rPr lang="en-US" sz="3000" b="1" dirty="0" err="1">
                <a:latin typeface="Calibri"/>
                <a:ea typeface="Calibri"/>
                <a:cs typeface="Calibri"/>
              </a:rPr>
              <a:t>paikat</a:t>
            </a:r>
            <a:r>
              <a:rPr lang="en-US" sz="3000" b="1" dirty="0">
                <a:latin typeface="Calibri"/>
                <a:ea typeface="Calibri"/>
                <a:cs typeface="Calibri"/>
              </a:rPr>
              <a:t> </a:t>
            </a:r>
            <a:r>
              <a:rPr lang="en-US" sz="3000" b="1" dirty="0" err="1">
                <a:latin typeface="Calibri"/>
                <a:ea typeface="Calibri"/>
                <a:cs typeface="Calibri"/>
              </a:rPr>
              <a:t>tulee</a:t>
            </a:r>
            <a:r>
              <a:rPr lang="en-US" sz="3000" b="1" dirty="0">
                <a:latin typeface="Calibri"/>
                <a:ea typeface="Calibri"/>
                <a:cs typeface="Calibri"/>
              </a:rPr>
              <a:t> </a:t>
            </a:r>
            <a:r>
              <a:rPr lang="en-US" sz="3000" b="1" dirty="0" err="1">
                <a:latin typeface="Calibri"/>
                <a:ea typeface="Calibri"/>
                <a:cs typeface="Calibri"/>
              </a:rPr>
              <a:t>joko</a:t>
            </a:r>
            <a:r>
              <a:rPr lang="en-US" sz="3000" b="1" dirty="0">
                <a:latin typeface="Calibri"/>
                <a:ea typeface="Calibri"/>
                <a:cs typeface="Calibri"/>
              </a:rPr>
              <a:t> </a:t>
            </a:r>
            <a:r>
              <a:rPr lang="en-US" sz="3000" b="1" dirty="0" err="1">
                <a:latin typeface="Calibri"/>
                <a:ea typeface="Calibri"/>
                <a:cs typeface="Calibri"/>
              </a:rPr>
              <a:t>hyväksyä</a:t>
            </a:r>
            <a:r>
              <a:rPr lang="en-US" sz="3000" b="1" dirty="0">
                <a:latin typeface="Calibri"/>
                <a:ea typeface="Calibri"/>
                <a:cs typeface="Calibri"/>
              </a:rPr>
              <a:t> tai </a:t>
            </a:r>
            <a:r>
              <a:rPr lang="en-US" sz="3000" b="1" dirty="0" err="1">
                <a:latin typeface="Calibri"/>
                <a:ea typeface="Calibri"/>
                <a:cs typeface="Calibri"/>
              </a:rPr>
              <a:t>hylätä</a:t>
            </a:r>
            <a:r>
              <a:rPr lang="en-US" sz="3000" b="1" dirty="0">
                <a:latin typeface="Calibri"/>
                <a:ea typeface="Calibri"/>
                <a:cs typeface="Calibri"/>
              </a:rPr>
              <a:t> </a:t>
            </a:r>
            <a:r>
              <a:rPr lang="en-US" sz="3000" b="1" dirty="0" err="1">
                <a:latin typeface="Calibri"/>
                <a:ea typeface="Calibri"/>
                <a:cs typeface="Calibri"/>
              </a:rPr>
              <a:t>välittömästi</a:t>
            </a:r>
            <a:r>
              <a:rPr lang="en-US" sz="3000" dirty="0">
                <a:latin typeface="Calibri"/>
                <a:ea typeface="Calibri"/>
                <a:cs typeface="Calibri"/>
              </a:rPr>
              <a:t>, </a:t>
            </a:r>
            <a:r>
              <a:rPr lang="en-US" sz="3000" dirty="0" err="1">
                <a:latin typeface="Calibri"/>
                <a:ea typeface="Calibri"/>
                <a:cs typeface="Calibri"/>
              </a:rPr>
              <a:t>viimeistään</a:t>
            </a:r>
            <a:r>
              <a:rPr lang="en-US" sz="3000" dirty="0">
                <a:latin typeface="Calibri"/>
                <a:ea typeface="Calibri"/>
                <a:cs typeface="Calibri"/>
              </a:rPr>
              <a:t> </a:t>
            </a:r>
            <a:r>
              <a:rPr lang="en-US" sz="3000" b="1" dirty="0" err="1">
                <a:latin typeface="Calibri"/>
                <a:ea typeface="Calibri"/>
                <a:cs typeface="Calibri"/>
              </a:rPr>
              <a:t>kahden</a:t>
            </a:r>
            <a:r>
              <a:rPr lang="en-US" sz="3000" b="1" dirty="0">
                <a:latin typeface="Calibri"/>
                <a:ea typeface="Calibri"/>
                <a:cs typeface="Calibri"/>
              </a:rPr>
              <a:t> </a:t>
            </a:r>
            <a:r>
              <a:rPr lang="en-US" sz="3000" b="1" dirty="0" err="1">
                <a:latin typeface="Calibri"/>
                <a:ea typeface="Calibri"/>
                <a:cs typeface="Calibri"/>
              </a:rPr>
              <a:t>viikon</a:t>
            </a:r>
            <a:r>
              <a:rPr lang="en-US" sz="3000" b="1" dirty="0">
                <a:latin typeface="Calibri"/>
                <a:ea typeface="Calibri"/>
                <a:cs typeface="Calibri"/>
              </a:rPr>
              <a:t> </a:t>
            </a:r>
            <a:r>
              <a:rPr lang="en-US" sz="3000" b="1" dirty="0" err="1">
                <a:latin typeface="Calibri"/>
                <a:ea typeface="Calibri"/>
                <a:cs typeface="Calibri"/>
              </a:rPr>
              <a:t>kuluessa</a:t>
            </a:r>
            <a:r>
              <a:rPr lang="en-US" sz="3000" dirty="0">
                <a:latin typeface="Calibri"/>
                <a:ea typeface="Calibri"/>
                <a:cs typeface="Calibri"/>
              </a:rPr>
              <a:t> </a:t>
            </a:r>
            <a:r>
              <a:rPr lang="en-US" sz="3000" dirty="0" err="1">
                <a:latin typeface="Calibri"/>
                <a:ea typeface="Calibri"/>
                <a:cs typeface="Calibri"/>
              </a:rPr>
              <a:t>päätöksen</a:t>
            </a:r>
            <a:r>
              <a:rPr lang="en-US" sz="3000" dirty="0">
                <a:latin typeface="Calibri"/>
                <a:ea typeface="Calibri"/>
                <a:cs typeface="Calibri"/>
              </a:rPr>
              <a:t> </a:t>
            </a:r>
            <a:r>
              <a:rPr lang="en-US" sz="3000" dirty="0" err="1">
                <a:latin typeface="Calibri"/>
                <a:ea typeface="Calibri"/>
                <a:cs typeface="Calibri"/>
              </a:rPr>
              <a:t>saapumisesta</a:t>
            </a:r>
            <a:r>
              <a:rPr lang="en-US" sz="3000" dirty="0">
                <a:latin typeface="Calibri"/>
                <a:ea typeface="Calibri"/>
                <a:cs typeface="Calibri"/>
              </a:rPr>
              <a:t>.</a:t>
            </a:r>
            <a:endParaRPr lang="en-US" sz="3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A3AA0A-ADC4-BD34-BF96-02104363C7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4336" y="1193029"/>
            <a:ext cx="2843876" cy="4834248"/>
          </a:xfrm>
          <a:prstGeom prst="rect">
            <a:avLst/>
          </a:prstGeom>
          <a:ln>
            <a:solidFill>
              <a:srgbClr val="4472C4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CDBC917-0C0B-5C6B-2A5D-C131E8F3C71A}"/>
              </a:ext>
            </a:extLst>
          </p:cNvPr>
          <p:cNvSpPr/>
          <p:nvPr/>
        </p:nvSpPr>
        <p:spPr>
          <a:xfrm>
            <a:off x="4706696" y="3069165"/>
            <a:ext cx="2784378" cy="1130493"/>
          </a:xfrm>
          <a:prstGeom prst="rect">
            <a:avLst/>
          </a:prstGeom>
          <a:noFill/>
          <a:ln w="57150">
            <a:solidFill>
              <a:srgbClr val="2E319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8DA36F2-69FD-FCDF-90FB-18E8DE684F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3274" y="1520723"/>
            <a:ext cx="4876800" cy="4276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047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80241E-D9D6-AE9D-779D-2080E8EE1D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121572A9-0EF6-5ABF-9C3B-B49B9E21FE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794" y="-10084"/>
            <a:ext cx="11253547" cy="1325563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600" b="1" dirty="0">
                <a:latin typeface="Calibri"/>
                <a:ea typeface="Calibri"/>
                <a:cs typeface="Calibri"/>
              </a:rPr>
              <a:t>5. </a:t>
            </a:r>
            <a:r>
              <a:rPr lang="en-US" sz="3600" dirty="0" err="1">
                <a:latin typeface="Calibri"/>
                <a:ea typeface="Calibri"/>
                <a:cs typeface="Calibri"/>
              </a:rPr>
              <a:t>Napauta</a:t>
            </a:r>
            <a:r>
              <a:rPr lang="en-US" sz="3600" dirty="0">
                <a:latin typeface="Calibri"/>
                <a:ea typeface="Calibri"/>
                <a:cs typeface="Calibri"/>
              </a:rPr>
              <a:t> </a:t>
            </a:r>
            <a:r>
              <a:rPr lang="en-US" sz="3600" b="1" dirty="0" err="1">
                <a:latin typeface="Calibri"/>
                <a:ea typeface="Calibri"/>
                <a:cs typeface="Calibri"/>
              </a:rPr>
              <a:t>Lähetä</a:t>
            </a:r>
            <a:r>
              <a:rPr lang="en-US" sz="3600" b="1" dirty="0">
                <a:latin typeface="Calibri"/>
                <a:ea typeface="Calibri"/>
                <a:cs typeface="Calibri"/>
              </a:rPr>
              <a:t> </a:t>
            </a:r>
            <a:r>
              <a:rPr lang="en-US" sz="3600" b="1" dirty="0" err="1">
                <a:latin typeface="Calibri"/>
                <a:ea typeface="Calibri"/>
                <a:cs typeface="Calibri"/>
              </a:rPr>
              <a:t>vastaus</a:t>
            </a:r>
            <a:r>
              <a:rPr lang="en-US" sz="3600" b="1" dirty="0">
                <a:latin typeface="Calibri"/>
                <a:ea typeface="Calibri"/>
                <a:cs typeface="Calibri"/>
              </a:rPr>
              <a:t> </a:t>
            </a:r>
            <a:r>
              <a:rPr lang="en-US" sz="3600" b="1" dirty="0" err="1">
                <a:latin typeface="Calibri"/>
                <a:ea typeface="Calibri"/>
                <a:cs typeface="Calibri"/>
              </a:rPr>
              <a:t>päätökseen</a:t>
            </a:r>
            <a:endParaRPr lang="en-US" sz="3200" b="1" dirty="0">
              <a:latin typeface="Calibri"/>
              <a:ea typeface="Calibri"/>
              <a:cs typeface="Calibri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0A855B3-C508-0563-3291-DB6A00161E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4336" y="1193029"/>
            <a:ext cx="2843876" cy="4834248"/>
          </a:xfrm>
          <a:prstGeom prst="rect">
            <a:avLst/>
          </a:prstGeom>
          <a:ln>
            <a:solidFill>
              <a:srgbClr val="4472C4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72FC09C-616A-55B5-8894-64D19A1CD5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5641357" y="2293306"/>
            <a:ext cx="4876800" cy="4276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9716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4638A81D-9E21-30AE-A291-ED1E9B3148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18264" y="409075"/>
            <a:ext cx="6336493" cy="6047402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fi-FI" dirty="0">
                <a:solidFill>
                  <a:srgbClr val="2E3192"/>
                </a:solidFill>
                <a:latin typeface="Calibri"/>
                <a:ea typeface="Calibri"/>
                <a:cs typeface="Calibri"/>
              </a:rPr>
              <a:t>Ohje siihen, kuinka hakea uutta </a:t>
            </a:r>
            <a:r>
              <a:rPr lang="fi-FI">
                <a:solidFill>
                  <a:srgbClr val="2E3192"/>
                </a:solidFill>
                <a:latin typeface="Calibri"/>
                <a:ea typeface="Calibri"/>
                <a:cs typeface="Calibri"/>
              </a:rPr>
              <a:t>varhaiskasvatuspaikkaa eVakan mobiilinäkymässä. </a:t>
            </a:r>
            <a:r>
              <a:rPr lang="fi-FI" sz="2400" dirty="0">
                <a:solidFill>
                  <a:srgbClr val="2E3192"/>
                </a:solidFill>
                <a:latin typeface="Calibri"/>
                <a:ea typeface="Calibri"/>
                <a:cs typeface="Calibri"/>
              </a:rPr>
              <a:t>(Ohje on tehty perustuen eVakan näkymään, jos perheessä ei ole ennestään toista lasta varhaiskasvatuksessa tai esiopetuksessa.)</a:t>
            </a:r>
            <a:endParaRPr lang="fi-FI" sz="2400" dirty="0">
              <a:solidFill>
                <a:srgbClr val="2E3192"/>
              </a:solidFill>
              <a:ea typeface="Calibri" panose="020F0502020204030204" pitchFamily="34" charset="0"/>
              <a:cs typeface="Calibri"/>
            </a:endParaRPr>
          </a:p>
          <a:p>
            <a:pPr marL="0" indent="0">
              <a:buNone/>
            </a:pPr>
            <a:r>
              <a:rPr lang="fi-FI">
                <a:solidFill>
                  <a:srgbClr val="2E3192"/>
                </a:solidFill>
                <a:latin typeface="Calibri"/>
                <a:ea typeface="Calibri"/>
                <a:cs typeface="Calibri"/>
              </a:rPr>
              <a:t>Varhaiskasvatushakemuksella haetaan kunnallista varhaiskasvatuspaikkaa päiväkotiin, perhepäivähoitoon tai ryhmäperhepäiväkotiin. </a:t>
            </a:r>
            <a:endParaRPr lang="fi-FI">
              <a:solidFill>
                <a:srgbClr val="2E3192"/>
              </a:solidFill>
              <a:ea typeface="Calibri"/>
            </a:endParaRPr>
          </a:p>
          <a:p>
            <a:pPr marL="0" indent="0">
              <a:buNone/>
            </a:pPr>
            <a:r>
              <a:rPr lang="fi-FI">
                <a:solidFill>
                  <a:srgbClr val="2E3192"/>
                </a:solidFill>
                <a:latin typeface="Calibri"/>
                <a:ea typeface="Calibri"/>
                <a:cs typeface="Calibri"/>
              </a:rPr>
              <a:t>Samalla hakemuksella voi hakea myös varhaiskasvatuksen palveluseteliä, valitsemalla Hakutoiveet-kohtaan palveluseteliyksikkö, johon halutaan hakea.</a:t>
            </a:r>
            <a:endParaRPr lang="fi-FI">
              <a:solidFill>
                <a:srgbClr val="2E3192"/>
              </a:solidFill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522227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5C573B1-ECD7-1D3E-A5C1-CDE8774E5C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>
                <a:latin typeface="Calibri"/>
                <a:ea typeface="Calibri"/>
                <a:cs typeface="Calibri"/>
              </a:rPr>
              <a:t>Lisätietoja ja tukea saat tarvittaessa osoitteesta:</a:t>
            </a:r>
          </a:p>
          <a:p>
            <a:r>
              <a:rPr lang="fi-FI">
                <a:latin typeface="Calibri"/>
                <a:ea typeface="Calibri"/>
                <a:cs typeface="Calibri"/>
              </a:rPr>
              <a:t>palveluohjaus@kauniainen.fi</a:t>
            </a:r>
            <a:endParaRPr lang="fi-FI" dirty="0"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990158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384935-2805-C484-C042-F269AAB10F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7C920226-7C63-CB91-D98A-B7FDD6335D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37353" y="1522409"/>
            <a:ext cx="6336493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i-FI">
                <a:solidFill>
                  <a:srgbClr val="2E3192"/>
                </a:solidFill>
                <a:latin typeface="Calibri"/>
                <a:ea typeface="Calibri"/>
                <a:cs typeface="Calibri"/>
              </a:rPr>
              <a:t>Varhaiskasvatuspaikkaa voi hakea ympäri vuoden. Jätä hakemus viimeistään neljä kuukautta ennen kuin tarvitset paikan.</a:t>
            </a:r>
            <a:endParaRPr lang="en-US">
              <a:solidFill>
                <a:srgbClr val="2E3192"/>
              </a:solidFill>
              <a:ea typeface="Calibri"/>
            </a:endParaRPr>
          </a:p>
          <a:p>
            <a:pPr marL="0" indent="0">
              <a:buNone/>
            </a:pPr>
            <a:r>
              <a:rPr lang="fi-FI">
                <a:solidFill>
                  <a:srgbClr val="2E3192"/>
                </a:solidFill>
                <a:latin typeface="Calibri"/>
                <a:ea typeface="Calibri"/>
                <a:cs typeface="Calibri"/>
              </a:rPr>
              <a:t>Mikäli tarvitset lapselle varhaiskasvatusta </a:t>
            </a:r>
            <a:r>
              <a:rPr lang="fi-FI" dirty="0">
                <a:solidFill>
                  <a:srgbClr val="2E3192"/>
                </a:solidFill>
                <a:latin typeface="Calibri"/>
                <a:ea typeface="Calibri"/>
                <a:cs typeface="Calibri"/>
              </a:rPr>
              <a:t>kiireellisesti työn tai opiskelujen vuoksi, hae paikkaa viimeistään kaksi viikkoa etukäteen.</a:t>
            </a:r>
            <a:endParaRPr lang="en-US" dirty="0">
              <a:solidFill>
                <a:srgbClr val="2E3192"/>
              </a:solidFill>
              <a:ea typeface="Calibri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67AEE717-4987-04AE-4277-074F49EBB1CC}"/>
                  </a:ext>
                </a:extLst>
              </p14:cNvPr>
              <p14:cNvContentPartPr/>
              <p14:nvPr/>
            </p14:nvContentPartPr>
            <p14:xfrm>
              <a:off x="7048499" y="5704416"/>
              <a:ext cx="15875" cy="15875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67AEE717-4987-04AE-4277-074F49EBB1CC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270374" y="2942166"/>
                <a:ext cx="5556250" cy="555625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57036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164C3F-F55D-B4B6-02A1-2722A53DF1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D9E4B30-6C3D-F55A-73F7-934E2BC217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7980" y="946354"/>
            <a:ext cx="3028331" cy="5149646"/>
          </a:xfrm>
          <a:prstGeom prst="rect">
            <a:avLst/>
          </a:prstGeom>
          <a:ln>
            <a:solidFill>
              <a:srgbClr val="4472C4"/>
            </a:solidFill>
          </a:ln>
        </p:spPr>
      </p:pic>
      <p:sp>
        <p:nvSpPr>
          <p:cNvPr id="7" name="Otsikko 6">
            <a:extLst>
              <a:ext uri="{FF2B5EF4-FFF2-40B4-BE49-F238E27FC236}">
                <a16:creationId xmlns:a16="http://schemas.microsoft.com/office/drawing/2014/main" id="{5BDD9263-B1BA-5A90-1C37-6B6890FEF3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794" y="-105052"/>
            <a:ext cx="11253547" cy="1325563"/>
          </a:xfrm>
        </p:spPr>
        <p:txBody>
          <a:bodyPr/>
          <a:lstStyle/>
          <a:p>
            <a:pPr marL="742950" indent="-742950">
              <a:buAutoNum type="arabicPeriod"/>
            </a:pPr>
            <a:r>
              <a:rPr lang="fi-FI" sz="3200" b="1" dirty="0">
                <a:latin typeface="Calibri"/>
                <a:ea typeface="Calibri"/>
                <a:cs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Kirjaudu</a:t>
            </a:r>
            <a:r>
              <a:rPr lang="fi-FI" sz="3200" dirty="0">
                <a:latin typeface="Calibri"/>
                <a:ea typeface="Calibri"/>
                <a:cs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eVakaan</a:t>
            </a:r>
            <a:r>
              <a:rPr lang="en-US" sz="3200" dirty="0">
                <a:latin typeface="Calibri"/>
                <a:ea typeface="Calibri"/>
                <a:cs typeface="Calibri"/>
              </a:rPr>
              <a:t> </a:t>
            </a:r>
            <a:r>
              <a:rPr lang="en-US" sz="3200" dirty="0" err="1">
                <a:latin typeface="Calibri"/>
                <a:ea typeface="Calibri"/>
                <a:cs typeface="Calibri"/>
              </a:rPr>
              <a:t>vahvan</a:t>
            </a:r>
            <a:r>
              <a:rPr lang="en-US" sz="3200" dirty="0">
                <a:latin typeface="Calibri"/>
                <a:ea typeface="Calibri"/>
                <a:cs typeface="Calibri"/>
              </a:rPr>
              <a:t> </a:t>
            </a:r>
            <a:r>
              <a:rPr lang="en-US" sz="3200" dirty="0" err="1">
                <a:latin typeface="Calibri"/>
                <a:ea typeface="Calibri"/>
                <a:cs typeface="Calibri"/>
              </a:rPr>
              <a:t>tunnistautumisen</a:t>
            </a:r>
            <a:r>
              <a:rPr lang="en-US" sz="3200" dirty="0">
                <a:latin typeface="Calibri"/>
                <a:ea typeface="Calibri"/>
                <a:cs typeface="Calibri"/>
              </a:rPr>
              <a:t> </a:t>
            </a:r>
            <a:r>
              <a:rPr lang="en-US" sz="3200" dirty="0" err="1">
                <a:latin typeface="Calibri"/>
                <a:ea typeface="Calibri"/>
                <a:cs typeface="Calibri"/>
              </a:rPr>
              <a:t>kautta</a:t>
            </a:r>
            <a:r>
              <a:rPr lang="en-US" sz="3200" dirty="0">
                <a:latin typeface="Calibri"/>
                <a:ea typeface="Calibri"/>
                <a:cs typeface="Calibri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530177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F787D7-4698-99DB-23B9-522370EB34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94BEBA77-5E17-E001-60FF-7EB7288F6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794" y="781"/>
            <a:ext cx="11253547" cy="1325563"/>
          </a:xfrm>
        </p:spPr>
        <p:txBody>
          <a:bodyPr/>
          <a:lstStyle/>
          <a:p>
            <a:r>
              <a:rPr lang="en-US" sz="3600" b="1" dirty="0">
                <a:latin typeface="Calibri"/>
                <a:ea typeface="Calibri"/>
                <a:cs typeface="Calibri"/>
              </a:rPr>
              <a:t>2. </a:t>
            </a:r>
            <a:r>
              <a:rPr lang="en-US" sz="3600" dirty="0" err="1">
                <a:latin typeface="Calibri"/>
                <a:ea typeface="Calibri"/>
                <a:cs typeface="Calibri"/>
              </a:rPr>
              <a:t>Napauta</a:t>
            </a:r>
            <a:r>
              <a:rPr lang="en-US" sz="3600" dirty="0">
                <a:latin typeface="Calibri"/>
                <a:ea typeface="Calibri"/>
                <a:cs typeface="Calibri"/>
              </a:rPr>
              <a:t> </a:t>
            </a:r>
            <a:r>
              <a:rPr lang="en-US" sz="3600" b="1" dirty="0" err="1">
                <a:latin typeface="Calibri"/>
                <a:ea typeface="Calibri"/>
                <a:cs typeface="Calibri"/>
              </a:rPr>
              <a:t>Valikko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7D3369A-6C0E-0CC6-0764-45ED8FE6CA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7459" y="992909"/>
            <a:ext cx="2925539" cy="5080000"/>
          </a:xfrm>
          <a:prstGeom prst="rect">
            <a:avLst/>
          </a:prstGeom>
          <a:ln>
            <a:solidFill>
              <a:srgbClr val="4472C4"/>
            </a:solidFill>
          </a:ln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6B7B95AA-7ABA-629B-C238-A45367ACED51}"/>
              </a:ext>
            </a:extLst>
          </p:cNvPr>
          <p:cNvSpPr/>
          <p:nvPr/>
        </p:nvSpPr>
        <p:spPr>
          <a:xfrm>
            <a:off x="5769436" y="5545868"/>
            <a:ext cx="650014" cy="525543"/>
          </a:xfrm>
          <a:prstGeom prst="ellipse">
            <a:avLst/>
          </a:prstGeom>
          <a:noFill/>
          <a:ln w="57150">
            <a:solidFill>
              <a:srgbClr val="2E319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E848498-490C-E8EF-C34F-CC54DEFFB5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8940000">
            <a:off x="4511964" y="3126365"/>
            <a:ext cx="4876800" cy="4276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3228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3D77DC-DCCA-2D62-3575-78721429EA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2690956-69CB-09F7-36B5-8708848792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3130" y="992909"/>
            <a:ext cx="3015013" cy="5080001"/>
          </a:xfrm>
          <a:prstGeom prst="rect">
            <a:avLst/>
          </a:prstGeom>
          <a:ln>
            <a:solidFill>
              <a:srgbClr val="4472C4"/>
            </a:solidFill>
          </a:ln>
        </p:spPr>
      </p:pic>
      <p:sp>
        <p:nvSpPr>
          <p:cNvPr id="7" name="Otsikko 6">
            <a:extLst>
              <a:ext uri="{FF2B5EF4-FFF2-40B4-BE49-F238E27FC236}">
                <a16:creationId xmlns:a16="http://schemas.microsoft.com/office/drawing/2014/main" id="{0C95F9F0-2E13-A6B5-31A4-5E646CAB4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794" y="781"/>
            <a:ext cx="11253547" cy="1325563"/>
          </a:xfrm>
        </p:spPr>
        <p:txBody>
          <a:bodyPr/>
          <a:lstStyle/>
          <a:p>
            <a:r>
              <a:rPr lang="en-US" sz="3600" b="1" dirty="0">
                <a:latin typeface="Calibri"/>
                <a:ea typeface="Calibri"/>
                <a:cs typeface="Calibri"/>
              </a:rPr>
              <a:t>3. </a:t>
            </a:r>
            <a:r>
              <a:rPr lang="en-US" sz="3600" dirty="0" err="1">
                <a:latin typeface="Calibri"/>
                <a:ea typeface="Calibri"/>
                <a:cs typeface="Calibri"/>
              </a:rPr>
              <a:t>Valitse</a:t>
            </a:r>
            <a:r>
              <a:rPr lang="en-US" sz="3600" dirty="0">
                <a:latin typeface="Calibri"/>
                <a:ea typeface="Calibri"/>
                <a:cs typeface="Calibri"/>
              </a:rPr>
              <a:t> </a:t>
            </a:r>
            <a:r>
              <a:rPr lang="en-US" sz="3600" b="1" dirty="0" err="1">
                <a:latin typeface="Calibri"/>
                <a:ea typeface="Calibri"/>
                <a:cs typeface="Calibri"/>
              </a:rPr>
              <a:t>Hakemukset</a:t>
            </a:r>
            <a:endParaRPr lang="en-US" sz="3600" b="1">
              <a:latin typeface="Calibri"/>
              <a:ea typeface="Calibri"/>
              <a:cs typeface="Calibri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C95CDF7-2036-536F-F678-B7117DB1EF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5712691" y="274637"/>
            <a:ext cx="4876800" cy="4276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0879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DE2EA1-5207-1734-4CF1-09248FFC4D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3CA2D6C-5081-4F24-3F48-5ED5935645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5913" y="981363"/>
            <a:ext cx="3029447" cy="5080001"/>
          </a:xfrm>
          <a:prstGeom prst="rect">
            <a:avLst/>
          </a:prstGeom>
          <a:ln>
            <a:solidFill>
              <a:srgbClr val="4472C4"/>
            </a:solidFill>
          </a:ln>
        </p:spPr>
      </p:pic>
      <p:sp>
        <p:nvSpPr>
          <p:cNvPr id="7" name="Otsikko 6">
            <a:extLst>
              <a:ext uri="{FF2B5EF4-FFF2-40B4-BE49-F238E27FC236}">
                <a16:creationId xmlns:a16="http://schemas.microsoft.com/office/drawing/2014/main" id="{F8CF16D6-CC40-D822-B41E-8C78390870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794" y="781"/>
            <a:ext cx="11253547" cy="1325563"/>
          </a:xfrm>
        </p:spPr>
        <p:txBody>
          <a:bodyPr/>
          <a:lstStyle/>
          <a:p>
            <a:r>
              <a:rPr lang="en-US" sz="3600" b="1" dirty="0">
                <a:latin typeface="Calibri"/>
                <a:ea typeface="Calibri"/>
                <a:cs typeface="Calibri"/>
              </a:rPr>
              <a:t>4. </a:t>
            </a:r>
            <a:r>
              <a:rPr lang="en-US" sz="3600" b="1" dirty="0" err="1">
                <a:latin typeface="Calibri"/>
                <a:ea typeface="Calibri"/>
                <a:cs typeface="Calibri"/>
              </a:rPr>
              <a:t>Napauta</a:t>
            </a:r>
            <a:r>
              <a:rPr lang="en-US" sz="3600" b="1" dirty="0">
                <a:latin typeface="Calibri"/>
                <a:ea typeface="Calibri"/>
                <a:cs typeface="Calibri"/>
              </a:rPr>
              <a:t> Uusi </a:t>
            </a:r>
            <a:r>
              <a:rPr lang="en-US" sz="3600" b="1" dirty="0" err="1">
                <a:latin typeface="Calibri"/>
                <a:ea typeface="Calibri"/>
                <a:cs typeface="Calibri"/>
              </a:rPr>
              <a:t>hakemus</a:t>
            </a:r>
            <a:endParaRPr lang="en-US" sz="3600" dirty="0" err="1">
              <a:latin typeface="Calibri"/>
              <a:ea typeface="Calibri"/>
              <a:cs typeface="Calibri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25AA6B2-54DE-2978-84A6-38C90029C4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0964" y="1498455"/>
            <a:ext cx="4876800" cy="427672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7D4B85A-5F64-FF76-8002-E7A7E3B58E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5328" y="3045545"/>
            <a:ext cx="1355438" cy="1182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803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5616B2-DCDA-FE02-660A-7C500C1E9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66ECF141-274E-5109-8F71-34461CD29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794" y="781"/>
            <a:ext cx="11253547" cy="1325563"/>
          </a:xfrm>
        </p:spPr>
        <p:txBody>
          <a:bodyPr/>
          <a:lstStyle/>
          <a:p>
            <a:r>
              <a:rPr lang="en-US" sz="3600" b="1" dirty="0">
                <a:latin typeface="Calibri"/>
                <a:ea typeface="Calibri"/>
                <a:cs typeface="Calibri"/>
              </a:rPr>
              <a:t>5. </a:t>
            </a:r>
            <a:r>
              <a:rPr lang="en-US" sz="3600" dirty="0" err="1">
                <a:latin typeface="Calibri"/>
                <a:ea typeface="Calibri"/>
                <a:cs typeface="Calibri"/>
              </a:rPr>
              <a:t>Valitse</a:t>
            </a:r>
            <a:r>
              <a:rPr lang="en-US" sz="3600" dirty="0">
                <a:latin typeface="Calibri"/>
                <a:ea typeface="Calibri"/>
                <a:cs typeface="Calibri"/>
              </a:rPr>
              <a:t> </a:t>
            </a:r>
            <a:r>
              <a:rPr lang="en-US" sz="3600" b="1" dirty="0" err="1">
                <a:latin typeface="Calibri"/>
                <a:ea typeface="Calibri"/>
                <a:cs typeface="Calibri"/>
              </a:rPr>
              <a:t>Varhaiskasvatus</a:t>
            </a:r>
            <a:r>
              <a:rPr lang="en-US" sz="3600" b="1" dirty="0">
                <a:latin typeface="Calibri"/>
                <a:ea typeface="Calibri"/>
                <a:cs typeface="Calibri"/>
              </a:rPr>
              <a:t>- ja </a:t>
            </a:r>
            <a:r>
              <a:rPr lang="en-US" sz="3600" b="1" dirty="0" err="1">
                <a:latin typeface="Calibri"/>
                <a:ea typeface="Calibri"/>
                <a:cs typeface="Calibri"/>
              </a:rPr>
              <a:t>palvelusetelihakemus</a:t>
            </a:r>
            <a:r>
              <a:rPr lang="en-US" sz="3600" b="1" dirty="0">
                <a:latin typeface="Calibri"/>
                <a:ea typeface="Calibri"/>
                <a:cs typeface="Calibri"/>
              </a:rPr>
              <a:t> </a:t>
            </a:r>
            <a:endParaRPr lang="en-US" sz="3600" dirty="0">
              <a:latin typeface="Calibri"/>
              <a:ea typeface="Calibri"/>
              <a:cs typeface="Calibri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2B6D8210-C63B-DE3D-1B3C-DDBA7F816829}"/>
                  </a:ext>
                </a:extLst>
              </p14:cNvPr>
              <p14:cNvContentPartPr/>
              <p14:nvPr/>
            </p14:nvContentPartPr>
            <p14:xfrm>
              <a:off x="777532" y="4447005"/>
              <a:ext cx="8304059" cy="1009127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2B6D8210-C63B-DE3D-1B3C-DDBA7F816829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14535" y="4384025"/>
                <a:ext cx="8429693" cy="113472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1A7944D7-F48E-EAD9-6B94-AA0CBE3CA338}"/>
                  </a:ext>
                </a:extLst>
              </p14:cNvPr>
              <p14:cNvContentPartPr/>
              <p14:nvPr/>
            </p14:nvContentPartPr>
            <p14:xfrm>
              <a:off x="864066" y="4485079"/>
              <a:ext cx="8962272" cy="898418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1A7944D7-F48E-EAD9-6B94-AA0CBE3CA338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01068" y="4422114"/>
                <a:ext cx="9087908" cy="102398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DB2CF94F-32C9-D5B7-EDA3-3498F2A26F71}"/>
                  </a:ext>
                </a:extLst>
              </p14:cNvPr>
              <p14:cNvContentPartPr/>
              <p14:nvPr/>
            </p14:nvContentPartPr>
            <p14:xfrm>
              <a:off x="708799" y="4505682"/>
              <a:ext cx="3811625" cy="82912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DB2CF94F-32C9-D5B7-EDA3-3498F2A26F71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46166" y="4442706"/>
                <a:ext cx="3937251" cy="95471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3E340582-E486-C103-5036-C49765579462}"/>
                  </a:ext>
                </a:extLst>
              </p14:cNvPr>
              <p14:cNvContentPartPr/>
              <p14:nvPr/>
            </p14:nvContentPartPr>
            <p14:xfrm>
              <a:off x="5544187" y="4068240"/>
              <a:ext cx="4170292" cy="922423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3E340582-E486-C103-5036-C49765579462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481192" y="4005258"/>
                <a:ext cx="4295923" cy="1048028"/>
              </a:xfrm>
              <a:prstGeom prst="rect">
                <a:avLst/>
              </a:prstGeom>
            </p:spPr>
          </p:pic>
        </mc:Fallback>
      </mc:AlternateContent>
      <p:pic>
        <p:nvPicPr>
          <p:cNvPr id="2" name="Picture 1">
            <a:extLst>
              <a:ext uri="{FF2B5EF4-FFF2-40B4-BE49-F238E27FC236}">
                <a16:creationId xmlns:a16="http://schemas.microsoft.com/office/drawing/2014/main" id="{B5D1F7C6-882A-09D6-BD94-B3463BA55AE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61676" y="1131453"/>
            <a:ext cx="2841832" cy="4883729"/>
          </a:xfrm>
          <a:prstGeom prst="rect">
            <a:avLst/>
          </a:prstGeom>
          <a:ln>
            <a:solidFill>
              <a:srgbClr val="4472C4"/>
            </a:solidFill>
          </a:ln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27A2815-8516-3893-A881-DBE91070EDFA}"/>
              </a:ext>
            </a:extLst>
          </p:cNvPr>
          <p:cNvSpPr/>
          <p:nvPr/>
        </p:nvSpPr>
        <p:spPr>
          <a:xfrm>
            <a:off x="4783721" y="2480829"/>
            <a:ext cx="2789832" cy="541193"/>
          </a:xfrm>
          <a:prstGeom prst="rect">
            <a:avLst/>
          </a:prstGeom>
          <a:noFill/>
          <a:ln w="57150">
            <a:solidFill>
              <a:srgbClr val="2E319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5175E3A-3F29-2827-9D5F-D4F321B50A7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612429" y="714990"/>
            <a:ext cx="4876800" cy="4276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7946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CDEE20-CF39-6304-EAFB-3EAE607AC9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638B3FBB-0BAB-0B65-145E-FA5AE2E524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794" y="781"/>
            <a:ext cx="11253547" cy="1325563"/>
          </a:xfrm>
        </p:spPr>
        <p:txBody>
          <a:bodyPr/>
          <a:lstStyle/>
          <a:p>
            <a:r>
              <a:rPr lang="en-US" sz="3600" b="1" dirty="0">
                <a:latin typeface="Calibri"/>
                <a:ea typeface="Calibri"/>
                <a:cs typeface="Calibri"/>
              </a:rPr>
              <a:t>6. </a:t>
            </a:r>
            <a:r>
              <a:rPr lang="en-US" sz="3600" dirty="0" err="1">
                <a:latin typeface="Calibri"/>
                <a:ea typeface="Calibri"/>
                <a:cs typeface="Calibri"/>
              </a:rPr>
              <a:t>Napauta</a:t>
            </a:r>
            <a:r>
              <a:rPr lang="en-US" sz="3600" dirty="0">
                <a:latin typeface="Calibri"/>
                <a:ea typeface="Calibri"/>
                <a:cs typeface="Calibri"/>
              </a:rPr>
              <a:t> </a:t>
            </a:r>
            <a:r>
              <a:rPr lang="en-US" sz="3600" b="1" dirty="0">
                <a:latin typeface="Calibri"/>
                <a:ea typeface="Calibri"/>
                <a:cs typeface="Calibri"/>
              </a:rPr>
              <a:t>Tee </a:t>
            </a:r>
            <a:r>
              <a:rPr lang="en-US" sz="3600" b="1" dirty="0" err="1">
                <a:latin typeface="Calibri"/>
                <a:ea typeface="Calibri"/>
                <a:cs typeface="Calibri"/>
              </a:rPr>
              <a:t>hakemus</a:t>
            </a:r>
            <a:endParaRPr lang="en-US" sz="3600" b="1" dirty="0">
              <a:latin typeface="Calibri"/>
              <a:ea typeface="Calibri"/>
              <a:cs typeface="Calibr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2E4DB0-DB97-53AB-4EA8-F02C1B2945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8985" y="1062018"/>
            <a:ext cx="2908827" cy="5033495"/>
          </a:xfrm>
          <a:prstGeom prst="rect">
            <a:avLst/>
          </a:prstGeom>
          <a:ln>
            <a:solidFill>
              <a:srgbClr val="4472C4"/>
            </a:solidFill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4354105-8B21-5397-D463-2C7D7665EB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5669273" y="3065384"/>
            <a:ext cx="4876800" cy="4276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0747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802256CB2DA20141BFA33619C3529A5A" ma:contentTypeVersion="8" ma:contentTypeDescription="Luo uusi asiakirja." ma:contentTypeScope="" ma:versionID="6e3e4f2dd8ea2af8d99e2bd3eac141f1">
  <xsd:schema xmlns:xsd="http://www.w3.org/2001/XMLSchema" xmlns:xs="http://www.w3.org/2001/XMLSchema" xmlns:p="http://schemas.microsoft.com/office/2006/metadata/properties" xmlns:ns2="4b29b635-31ef-4660-8330-7450f7fe60e1" xmlns:ns3="8ba64f4c-5df9-40e4-93b5-5c1d507bc4fd" targetNamespace="http://schemas.microsoft.com/office/2006/metadata/properties" ma:root="true" ma:fieldsID="b8dff19f3a3a8a6d6b4b7687afb8f8b5" ns2:_="" ns3:_="">
    <xsd:import namespace="4b29b635-31ef-4660-8330-7450f7fe60e1"/>
    <xsd:import namespace="8ba64f4c-5df9-40e4-93b5-5c1d507bc4f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b29b635-31ef-4660-8330-7450f7fe60e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ba64f4c-5df9-40e4-93b5-5c1d507bc4fd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64DD71A-0F3F-4A24-8E31-39B7D8A1F1DA}"/>
</file>

<file path=customXml/itemProps2.xml><?xml version="1.0" encoding="utf-8"?>
<ds:datastoreItem xmlns:ds="http://schemas.openxmlformats.org/officeDocument/2006/customXml" ds:itemID="{30EDF04B-1F8C-4164-A2FE-29EA34EF6B41}"/>
</file>

<file path=customXml/itemProps3.xml><?xml version="1.0" encoding="utf-8"?>
<ds:datastoreItem xmlns:ds="http://schemas.openxmlformats.org/officeDocument/2006/customXml" ds:itemID="{8624BAB8-BEC1-4E8F-A1D9-33EA65181F16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Office-teema</vt:lpstr>
      <vt:lpstr>   Hakeminen varhaiskasvatukseen eVakassa </vt:lpstr>
      <vt:lpstr>PowerPoint Presentation</vt:lpstr>
      <vt:lpstr>PowerPoint Presentation</vt:lpstr>
      <vt:lpstr>Kirjaudu eVakaan vahvan tunnistautumisen kautta </vt:lpstr>
      <vt:lpstr>2. Napauta Valikko</vt:lpstr>
      <vt:lpstr>3. Valitse Hakemukset</vt:lpstr>
      <vt:lpstr>4. Napauta Uusi hakemus</vt:lpstr>
      <vt:lpstr>5. Valitse Varhaiskasvatus- ja palvelusetelihakemus </vt:lpstr>
      <vt:lpstr>6. Napauta Tee hakemus</vt:lpstr>
      <vt:lpstr>7. Täytä hakemus tarvittavilla tiedoilla </vt:lpstr>
      <vt:lpstr>8. Napauta Tarkista hakemus </vt:lpstr>
      <vt:lpstr>9.  Tarkista hakemuksen tiedot ja napauta sivun alalaidassa Olen tarkistanut hakemuksen tiedot oikeiksi</vt:lpstr>
      <vt:lpstr>10. Napauta Lähetä hakemus</vt:lpstr>
      <vt:lpstr>Voit tarkastella hakemusta ja sen tilaa eVakassa. Halutessasi voit tehdä muutoksia niin kauan kuin hakemusta ei olla otettu käsittelyyn.</vt:lpstr>
      <vt:lpstr>1. Kun hakemus on käsitelty, se tulee huoltajan vahvistettavaksi. Voit siirtyä hyväksymään tai hylkäämään hakemuksen napauttamalla Valikko</vt:lpstr>
      <vt:lpstr>2. Valitse Päätökset</vt:lpstr>
      <vt:lpstr>3. Napauta Siirry vastaamaan</vt:lpstr>
      <vt:lpstr>4. Päätöksessä ilmoitettu paikka / ilmoitetut paikat tulee joko hyväksyä tai hylätä välittömästi, viimeistään kahden viikon kuluessa päätöksen saapumisesta.</vt:lpstr>
      <vt:lpstr>5. Napauta Lähetä vastaus päätökseen</vt:lpstr>
      <vt:lpstr>Lisätietoja ja tukea saat tarvittaessa osoitteesta: palveluohjaus@kauniainen.fi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612</cp:revision>
  <dcterms:created xsi:type="dcterms:W3CDTF">2026-03-13T07:48:24Z</dcterms:created>
  <dcterms:modified xsi:type="dcterms:W3CDTF">2026-04-20T12:24:51Z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0x010100802256CB2DA20141BFA33619C3529A5A</vt:lpwstr>
  </property>
</Properties>
</file>