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revisionInfo.xml" ContentType="application/vnd.ms-powerpoint.revisioninfo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changesInfos/changesInfo1.xml" ContentType="application/vnd.ms-powerpoint.changesinfo+xml"/>
  <Override PartName="/ppt/slides/slide20.xml" ContentType="application/vnd.openxmlformats-officedocument.presentationml.slide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5" r:id="rId2"/>
    <p:sldId id="318" r:id="rId3"/>
    <p:sldId id="363" r:id="rId4"/>
    <p:sldId id="362" r:id="rId5"/>
    <p:sldId id="340" r:id="rId6"/>
    <p:sldId id="341" r:id="rId7"/>
    <p:sldId id="342" r:id="rId8"/>
    <p:sldId id="343" r:id="rId9"/>
    <p:sldId id="344" r:id="rId10"/>
    <p:sldId id="345" r:id="rId11"/>
    <p:sldId id="346" r:id="rId12"/>
    <p:sldId id="347" r:id="rId13"/>
    <p:sldId id="354" r:id="rId14"/>
    <p:sldId id="355" r:id="rId15"/>
    <p:sldId id="356" r:id="rId16"/>
    <p:sldId id="358" r:id="rId17"/>
    <p:sldId id="359" r:id="rId18"/>
    <p:sldId id="360" r:id="rId19"/>
    <p:sldId id="361" r:id="rId20"/>
    <p:sldId id="322" r:id="rId21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3192"/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CD9641-B4CE-9B03-0966-1D625BC0AA90}" v="5" dt="2026-04-20T12:19:14.555"/>
    <p1510:client id="{CA172E95-B6EE-17D4-52E2-B837F3256186}" v="22" dt="2026-04-21T07:32:12.9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90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28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Relationship Id="rId30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9CCD9641-B4CE-9B03-0966-1D625BC0AA90}"/>
    <pc:docChg chg="modSld">
      <pc:chgData name="" userId="" providerId="" clId="Web-{9CCD9641-B4CE-9B03-0966-1D625BC0AA90}" dt="2026-04-20T12:18:56.695" v="1" actId="20577"/>
      <pc:docMkLst>
        <pc:docMk/>
      </pc:docMkLst>
      <pc:sldChg chg="modSp">
        <pc:chgData name="" userId="" providerId="" clId="Web-{9CCD9641-B4CE-9B03-0966-1D625BC0AA90}" dt="2026-04-20T12:18:56.695" v="1" actId="20577"/>
        <pc:sldMkLst>
          <pc:docMk/>
          <pc:sldMk cId="599015807" sldId="322"/>
        </pc:sldMkLst>
        <pc:spChg chg="mod">
          <ac:chgData name="" userId="" providerId="" clId="Web-{9CCD9641-B4CE-9B03-0966-1D625BC0AA90}" dt="2026-04-20T12:18:56.695" v="1" actId="20577"/>
          <ac:spMkLst>
            <pc:docMk/>
            <pc:sldMk cId="599015807" sldId="322"/>
            <ac:spMk id="2" creationId="{D5C573B1-ECD7-1D3E-A5C1-CDE8774E5C63}"/>
          </ac:spMkLst>
        </pc:spChg>
      </pc:sldChg>
    </pc:docChg>
  </pc:docChgLst>
  <pc:docChgLst>
    <pc:chgData name="Aino Myöhänen" userId="S::aino.myohanen@kauniainen.fi::822ed1be-cef7-4c5c-aa4d-8772b062b84c" providerId="AD" clId="Web-{9CCD9641-B4CE-9B03-0966-1D625BC0AA90}"/>
    <pc:docChg chg="modSld">
      <pc:chgData name="Aino Myöhänen" userId="S::aino.myohanen@kauniainen.fi::822ed1be-cef7-4c5c-aa4d-8772b062b84c" providerId="AD" clId="Web-{9CCD9641-B4CE-9B03-0966-1D625BC0AA90}" dt="2026-04-20T12:19:14.555" v="2" actId="20577"/>
      <pc:docMkLst>
        <pc:docMk/>
      </pc:docMkLst>
      <pc:sldChg chg="modSp">
        <pc:chgData name="Aino Myöhänen" userId="S::aino.myohanen@kauniainen.fi::822ed1be-cef7-4c5c-aa4d-8772b062b84c" providerId="AD" clId="Web-{9CCD9641-B4CE-9B03-0966-1D625BC0AA90}" dt="2026-04-20T12:19:14.555" v="2" actId="20577"/>
        <pc:sldMkLst>
          <pc:docMk/>
          <pc:sldMk cId="599015807" sldId="322"/>
        </pc:sldMkLst>
        <pc:spChg chg="mod">
          <ac:chgData name="Aino Myöhänen" userId="S::aino.myohanen@kauniainen.fi::822ed1be-cef7-4c5c-aa4d-8772b062b84c" providerId="AD" clId="Web-{9CCD9641-B4CE-9B03-0966-1D625BC0AA90}" dt="2026-04-20T12:19:14.555" v="2" actId="20577"/>
          <ac:spMkLst>
            <pc:docMk/>
            <pc:sldMk cId="599015807" sldId="322"/>
            <ac:spMk id="2" creationId="{D5C573B1-ECD7-1D3E-A5C1-CDE8774E5C63}"/>
          </ac:spMkLst>
        </pc:spChg>
      </pc:sldChg>
    </pc:docChg>
  </pc:docChgLst>
  <pc:docChgLst>
    <pc:chgData name="Aino Myöhänen" userId="S::aino.myohanen@kauniainen.fi::822ed1be-cef7-4c5c-aa4d-8772b062b84c" providerId="AD" clId="Web-{CA172E95-B6EE-17D4-52E2-B837F3256186}"/>
    <pc:docChg chg="addSld delSld modSld">
      <pc:chgData name="Aino Myöhänen" userId="S::aino.myohanen@kauniainen.fi::822ed1be-cef7-4c5c-aa4d-8772b062b84c" providerId="AD" clId="Web-{CA172E95-B6EE-17D4-52E2-B837F3256186}" dt="2026-04-21T07:32:12.986" v="21" actId="1076"/>
      <pc:docMkLst>
        <pc:docMk/>
      </pc:docMkLst>
      <pc:sldChg chg="modSp">
        <pc:chgData name="Aino Myöhänen" userId="S::aino.myohanen@kauniainen.fi::822ed1be-cef7-4c5c-aa4d-8772b062b84c" providerId="AD" clId="Web-{CA172E95-B6EE-17D4-52E2-B837F3256186}" dt="2026-04-21T07:32:00.502" v="18" actId="1076"/>
        <pc:sldMkLst>
          <pc:docMk/>
          <pc:sldMk cId="3252222778" sldId="318"/>
        </pc:sldMkLst>
        <pc:spChg chg="mod">
          <ac:chgData name="Aino Myöhänen" userId="S::aino.myohanen@kauniainen.fi::822ed1be-cef7-4c5c-aa4d-8772b062b84c" providerId="AD" clId="Web-{CA172E95-B6EE-17D4-52E2-B837F3256186}" dt="2026-04-21T07:32:00.502" v="18" actId="1076"/>
          <ac:spMkLst>
            <pc:docMk/>
            <pc:sldMk cId="3252222778" sldId="318"/>
            <ac:spMk id="4" creationId="{4638A81D-9E21-30AE-A291-ED1E9B314896}"/>
          </ac:spMkLst>
        </pc:spChg>
      </pc:sldChg>
      <pc:sldChg chg="del">
        <pc:chgData name="Aino Myöhänen" userId="S::aino.myohanen@kauniainen.fi::822ed1be-cef7-4c5c-aa4d-8772b062b84c" providerId="AD" clId="Web-{CA172E95-B6EE-17D4-52E2-B837F3256186}" dt="2026-04-21T07:30:40.283" v="1"/>
        <pc:sldMkLst>
          <pc:docMk/>
          <pc:sldMk cId="3617633490" sldId="339"/>
        </pc:sldMkLst>
      </pc:sldChg>
      <pc:sldChg chg="add">
        <pc:chgData name="Aino Myöhänen" userId="S::aino.myohanen@kauniainen.fi::822ed1be-cef7-4c5c-aa4d-8772b062b84c" providerId="AD" clId="Web-{CA172E95-B6EE-17D4-52E2-B837F3256186}" dt="2026-04-21T07:30:38.580" v="0"/>
        <pc:sldMkLst>
          <pc:docMk/>
          <pc:sldMk cId="3874745506" sldId="362"/>
        </pc:sldMkLst>
      </pc:sldChg>
      <pc:sldChg chg="modSp add replId">
        <pc:chgData name="Aino Myöhänen" userId="S::aino.myohanen@kauniainen.fi::822ed1be-cef7-4c5c-aa4d-8772b062b84c" providerId="AD" clId="Web-{CA172E95-B6EE-17D4-52E2-B837F3256186}" dt="2026-04-21T07:32:12.986" v="21" actId="1076"/>
        <pc:sldMkLst>
          <pc:docMk/>
          <pc:sldMk cId="3116145596" sldId="363"/>
        </pc:sldMkLst>
        <pc:spChg chg="mod">
          <ac:chgData name="Aino Myöhänen" userId="S::aino.myohanen@kauniainen.fi::822ed1be-cef7-4c5c-aa4d-8772b062b84c" providerId="AD" clId="Web-{CA172E95-B6EE-17D4-52E2-B837F3256186}" dt="2026-04-21T07:32:12.986" v="21" actId="1076"/>
          <ac:spMkLst>
            <pc:docMk/>
            <pc:sldMk cId="3116145596" sldId="363"/>
            <ac:spMk id="4" creationId="{8D4A4E67-E62B-32E2-26AD-4B24189108DC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3-20T07:23:42.83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20876 7609 16383 0 0,'-5'0'0'0'0,"-6"0"0"0"0,-7 0 0 0 0,-6 0 0 0 0,-2 5 0 0 0,-3 2 0 0 0,-1-1 0 0 0,-6-1 0 0 0,-1-1 0 0 0,0-2 0 0 0,1 4 0 0 0,3 1 0 0 0,1 0 0 0 0,1-3 0 0 0,1 0 0 0 0,-4 3 0 0 0,-2 0 0 0 0,1 0 0 0 0,-4-2 0 0 0,-6-2 0 0 0,-9-1 0 0 0,-1-1 0 0 0,-2 0 0 0 0,0-2 0 0 0,4 1 0 0 0,6 0 0 0 0,7 0 0 0 0,-1-1 0 0 0,-3 1 0 0 0,1 0 0 0 0,3 0 0 0 0,3 0 0 0 0,3 0 0 0 0,2 0 0 0 0,-3 0 0 0 0,-1 0 0 0 0,0 0 0 0 0,2 0 0 0 0,2 0 0 0 0,1 0 0 0 0,1 0 0 0 0,0 0 0 0 0,-4 0 0 0 0,-2 0 0 0 0,0 0 0 0 0,2 0 0 0 0,1 0 0 0 0,2 0 0 0 0,0 0 0 0 0,-9-5 0 0 0,-2-2 0 0 0,-5 1 0 0 0,1 1 0 0 0,-2 1 0 0 0,-7 2 0 0 0,-5 1 0 0 0,-2 0 0 0 0,4 1 0 0 0,3 1 0 0 0,0-1 0 0 0,0 0 0 0 0,-2 0 0 0 0,0 1 0 0 0,-5-6 0 0 0,-3-2 0 0 0,5 1 0 0 0,2 1 0 0 0,7 1 0 0 0,7 2 0 0 0,0 1 0 0 0,3 0 0 0 0,4 1 0 0 0,-2 0 0 0 0,0 1 0 0 0,3-1 0 0 0,-4 0 0 0 0,1 0 0 0 0,2 0 0 0 0,1 0 0 0 0,-2-5 0 0 0,-4-1 0 0 0,-2-1 0 0 0,-2 2 0 0 0,-8 2 0 0 0,-1 0 0 0 0,0-3 0 0 0,4-1 0 0 0,6 1 0 0 0,-5 1 0 0 0,1 1 0 0 0,-1 2 0 0 0,4 1 0 0 0,-2 1 0 0 0,-1 0 0 0 0,-4-5 0 0 0,-1-1 0 0 0,2 0 0 0 0,6 1 0 0 0,0 2 0 0 0,3 1 0 0 0,-1 0 0 0 0,-3 2 0 0 0,1 0 0 0 0,4 0 0 0 0,4 0 0 0 0,3 1 0 0 0,3-1 0 0 0,-3 0 0 0 0,-6 0 0 0 0,-1 0 0 0 0,-3 0 0 0 0,1 0 0 0 0,3 0 0 0 0,-2 0 0 0 0,-3 0 0 0 0,-4 0 0 0 0,2-5 0 0 0,-2-2 0 0 0,-6 1 0 0 0,-10 1 0 0 0,-3 1 0 0 0,-4-3 0 0 0,-11-1 0 0 0,0 1 0 0 0,3 2 0 0 0,11 2 0 0 0,-2-4 0 0 0,0-1 0 0 0,3 2 0 0 0,8 1 0 0 0,10-3 0 0 0,-2-1 0 0 0,3 2 0 0 0,5 1 0 0 0,6 3 0 0 0,3 1 0 0 0,4-4 0 0 0,2-1 0 0 0,-9 1 0 0 0,-7 1 0 0 0,-2 2 0 0 0,3 1 0 0 0,-1 1 0 0 0,-8 1 0 0 0,0 0 0 0 0,0-10 0 0 0,-1-3 0 0 0,3 1 0 0 0,2 2 0 0 0,-12 3 0 0 0,-5-3 0 0 0,-1 1 0 0 0,1 2 0 0 0,-3-3 0 0 0,-10 0 0 0 0,-1 2 0 0 0,8 2 0 0 0,7-3 0 0 0,-6 1 0 0 0,5 1 0 0 0,8 1 0 0 0,10 3 0 0 0,2 1 0 0 0,5 2 0 0 0,-5-1 0 0 0,0 2 0 0 0,2-1 0 0 0,5 0 0 0 0,4 1 0 0 0,3-1 0 0 0,2 0 0 0 0,-3 0 0 0 0,8 0 0 0 0,14 0 0 0 0,15 0 0 0 0,15 0 0 0 0,11 5 0 0 0,5 2 0 0 0,7 9 0 0 0,11 3 0 0 0,7-3 0 0 0,9 1 0 0 0,12-2 0 0 0,3-3 0 0 0,7-5 0 0 0,4-2 0 0 0,5-3 0 0 0,-4-2 0 0 0,-8 5 0 0 0,-9 1 0 0 0,-2-1 0 0 0,5 0 0 0 0,-1-2 0 0 0,-4-1 0 0 0,0-1 0 0 0,-2-1 0 0 0,-10 0 0 0 0,-5 0 0 0 0,-8 0 0 0 0,-7 0 0 0 0,-7-1 0 0 0,1 1 0 0 0,-1 0 0 0 0,3 0 0 0 0,-1 0 0 0 0,4 0 0 0 0,-1 0 0 0 0,-2 0 0 0 0,-3 0 0 0 0,1 0 0 0 0,1 0 0 0 0,2 0 0 0 0,6 0 0 0 0,8 0 0 0 0,6 0 0 0 0,7 5 0 0 0,2 2 0 0 0,20-1 0 0 0,8-1 0 0 0,14-1 0 0 0,-3 3 0 0 0,-5 1 0 0 0,-10-1 0 0 0,-1-2 0 0 0,4-2 0 0 0,0-1 0 0 0,4-1 0 0 0,9-1 0 0 0,1 0 0 0 0,13 0 0 0 0,3 0 0 0 0,12-1 0 0 0,1 1 0 0 0,-7-5 0 0 0,-7-2 0 0 0,-15 1 0 0 0,-21 1 0 0 0,-16 1 0 0 0,-16 2 0 0 0,-2 1 0 0 0,-6 0 0 0 0,-6 1 0 0 0,-6 5 0 0 0,-5 2 0 0 0,-2 0 0 0 0,-2-2 0 0 0,-1-1 0 0 0,-4 3 0 0 0,-8 6 0 0 0,-15 6 0 0 0,-34 4 0 0 0,-31 3 0 0 0,-29 3 0 0 0,-34 1 0 0 0,-26 6 0 0 0,-1 1 0 0 0,-5-1 0 0 0,5-5 0 0 0,13-5 0 0 0,16-5 0 0 0,20-7 0 0 0,16-1 0 0 0,15-2 0 0 0,14-3 0 0 0,7-4 0 0 0,9-1 0 0 0,0 8 0 0 0,-1 2 0 0 0,1-1 0 0 0,-6-2 0 0 0,-5-3 0 0 0,2-3 0 0 0,0-2 0 0 0,-6-2 0 0 0,-3 0 0 0 0,-6 5 0 0 0,-1 1 0 0 0,0 0 0 0 0,-2-2 0 0 0,6 0 0 0 0,8-2 0 0 0,10-1 0 0 0,7-1 0 0 0,6 0 0 0 0,3 0 0 0 0,13 0 0 0 0,28 0 0 0 0,29 0 0 0 0,26-1 0 0 0,14 1 0 0 0,17 0 0 0 0,7 0 0 0 0,2 0 0 0 0,-7-10 0 0 0,-1-3 0 0 0,-6 0 0 0 0,-4-2 0 0 0,3 1 0 0 0,-3 3 0 0 0,3 4 0 0 0,16-8 0 0 0,6 0 0 0 0,3 1 0 0 0,7 4 0 0 0,4-2 0 0 0,24 2 0 0 0,2 2 0 0 0,-10-3 0 0 0,-3 1 0 0 0,-12 2 0 0 0,-11-2 0 0 0,-11-1 0 0 0,-3-2 0 0 0,-15 1 0 0 0,-6-3 0 0 0,-12 1 0 0 0,2 3 0 0 0,-1-1 0 0 0,3 1 0 0 0,-2-3 0 0 0,8 2 0 0 0,5-3 0 0 0,-6 1 0 0 0,-7 4 0 0 0,4 3 0 0 0,-5 2 0 0 0,-4 3 0 0 0,-9 1 0 0 0,-9 1 0 0 0,-8 1 0 0 0,-5 0 0 0 0,1-1 0 0 0,-1 1 0 0 0,-1-1 0 0 0,-1 0 0 0 0,-1 0 0 0 0,-2-5 0 0 0,0-1 0 0 0,4-1 0 0 0,2 2 0 0 0,0 1 0 0 0,-2 2 0 0 0,-1 1 0 0 0,-2 0 0 0 0,0 1 0 0 0,-2 1 0 0 0,6-1 0 0 0,1 0 0 0 0,-1 0 0 0 0,-1 1 0 0 0,-1-1 0 0 0,-1 0 0 0 0,-2 0 0 0 0,0 0 0 0 0,4 0 0 0 0,2 0 0 0 0,0 0 0 0 0,-2 0 0 0 0,-11 0 0 0 0,-30 5 0 0 0,-18 1 0 0 0,-11 1 0 0 0,-13 3 0 0 0,-14 0 0 0 0,-11-1 0 0 0,-3-3 0 0 0,-4 3 0 0 0,3 0 0 0 0,-11-2 0 0 0,-5-1 0 0 0,3-3 0 0 0,-3-1 0 0 0,0-1 0 0 0,-9-1 0 0 0,-8-1 0 0 0,-4 1 0 0 0,2 0 0 0 0,1-1 0 0 0,-2 6 0 0 0,15 2 0 0 0,3-1 0 0 0,9-1 0 0 0,14-1 0 0 0,14-2 0 0 0,7-1 0 0 0,-2 0 0 0 0,2-1 0 0 0,1-1 0 0 0,4 1 0 0 0,0 0 0 0 0,-3 0 0 0 0,-7-1 0 0 0,-14 1 0 0 0,0 0 0 0 0,-13 0 0 0 0,-7 0 0 0 0,2 0 0 0 0,1 0 0 0 0,0 0 0 0 0,-4 0 0 0 0,3 0 0 0 0,7 0 0 0 0,2 0 0 0 0,10 0 0 0 0,11 0 0 0 0,7 0 0 0 0,6 0 0 0 0,7 0 0 0 0,4 0 0 0 0,-6 0 0 0 0,-2 0 0 0 0,2 0 0 0 0,-2 0 0 0 0,1 0 0 0 0,-8 0 0 0 0,-4 0 0 0 0,-4 0 0 0 0,-2 0 0 0 0,0 5 0 0 0,-6 2 0 0 0,-1-1 0 0 0,1-1 0 0 0,6-1 0 0 0,4-2 0 0 0,1 0 0 0 0,5-2 0 0 0,6 0 0 0 0,6 0 0 0 0,4 0 0 0 0,3-1 0 0 0,1 1 0 0 0,-3 0 0 0 0,-2 0 0 0 0,0 0 0 0 0,1 0 0 0 0,2 0 0 0 0,1 0 0 0 0,0 0 0 0 0,2 0 0 0 0,-6 0 0 0 0,-1 0 0 0 0,1 0 0 0 0,1 0 0 0 0,-4 0 0 0 0,0 0 0 0 0,-9 0 0 0 0,-7 0 0 0 0,2 0 0 0 0,-1 0 0 0 0,4 0 0 0 0,-10 0 0 0 0,-5 0 0 0 0,3 0 0 0 0,3 0 0 0 0,0 0 0 0 0,-9 0 0 0 0,1 0 0 0 0,3 0 0 0 0,6 0 0 0 0,8-5 0 0 0,7-2 0 0 0,7 1 0 0 0,-7 1 0 0 0,-1 1 0 0 0,2 2 0 0 0,3 1 0 0 0,3 0 0 0 0,2 1 0 0 0,2 0 0 0 0,-4 1 0 0 0,0-1 0 0 0,4-5 0 0 0,4-1 0 0 0,1-1 0 0 0,5-3 0 0 0,1 0 0 0 0,-1 1 0 0 0,-2 3 0 0 0,-12-3 0 0 0,-6 0 0 0 0,1 2 0 0 0,-5 1 0 0 0,-3-2 0 0 0,1 0 0 0 0,-7 0 0 0 0,-4 3 0 0 0,3-3 0 0 0,1-1 0 0 0,0 2 0 0 0,-7 2 0 0 0,-2 2 0 0 0,-1-4 0 0 0,1-1 0 0 0,-4 2 0 0 0,-1 1 0 0 0,6 1 0 0 0,4 3 0 0 0,7 0 0 0 0,7 0 0 0 0,1 2 0 0 0,2-1 0 0 0,4 0 0 0 0,3 0 0 0 0,2 1 0 0 0,2-1 0 0 0,1 0 0 0 0,0 0 0 0 0,-5 0 0 0 0,-1 0 0 0 0,-1 0 0 0 0,2 0 0 0 0,-4 0 0 0 0,-5 0 0 0 0,-5 0 0 0 0,-5 0 0 0 0,-3 0 0 0 0,-3 0 0 0 0,0 0 0 0 0,-6 0 0 0 0,-1 0 0 0 0,5 0 0 0 0,8 0 0 0 0,3 0 0 0 0,-10 0 0 0 0,-5 0 0 0 0,-1 0 0 0 0,1 0 0 0 0,-4 0 0 0 0,4 0 0 0 0,5 5 0 0 0,6 2 0 0 0,8-1 0 0 0,1-1 0 0 0,-1 4 0 0 0,-3 0 0 0 0,2-2 0 0 0,4-1 0 0 0,-1-3 0 0 0,-3-1 0 0 0,-8-1 0 0 0,-5-1 0 0 0,-7 0 0 0 0,-18 0 0 0 0,-3 5 0 0 0,-3 1 0 0 0,0 0 0 0 0,-5-1 0 0 0,-2-2 0 0 0,7 0 0 0 0,9-2 0 0 0,7-1 0 0 0,8 0 0 0 0,9 0 0 0 0,10 0 0 0 0,8 0 0 0 0,6-1 0 0 0,4 1 0 0 0,2 0 0 0 0,0 0 0 0 0,1 0 0 0 0,-1 0 0 0 0,0-5 0 0 0,-1-2 0 0 0,0 1 0 0 0,-10 1 0 0 0,-4-4 0 0 0,1 0 0 0 0,3 2 0 0 0,2 1 0 0 0,3 3 0 0 0,-3 1 0 0 0,-5 1 0 0 0,-1 1 0 0 0,3-5 0 0 0,-3-2 0 0 0,2 2 0 0 0,-3-5 0 0 0,-3 0 0 0 0,-4 1 0 0 0,-4-7 0 0 0,3-1 0 0 0,1-3 0 0 0,-7 2 0 0 0,-3-1 0 0 0,-1 3 0 0 0,-1-1 0 0 0,7 3 0 0 0,1 3 0 0 0,-4-1 0 0 0,3 1 0 0 0,1 3 0 0 0,5-3 0 0 0,5 1 0 0 0,7 2 0 0 0,-7 3 0 0 0,0-4 0 0 0,3 1 0 0 0,3 1 0 0 0,4 2 0 0 0,2 1 0 0 0,2 3 0 0 0,-9 0 0 0 0,-2 1 0 0 0,1 0 0 0 0,-3 0 0 0 0,1 1 0 0 0,3-1 0 0 0,4 0 0 0 0,-3 0 0 0 0,0 0 0 0 0,3 0 0 0 0,2 0 0 0 0,1 0 0 0 0,2 0 0 0 0,-4 0 0 0 0,-6 0 0 0 0,-1 0 0 0 0,1 0 0 0 0,4 0 0 0 0,2 0 0 0 0,2 0 0 0 0,2 0 0 0 0,1 0 0 0 0,-9 0 0 0 0,-8 0 0 0 0,-1 0 0 0 0,2 0 0 0 0,5 0 0 0 0,4 0 0 0 0,-2 0 0 0 0,1 0 0 0 0,1 0 0 0 0,-2 0 0 0 0,0 0 0 0 0,2 0 0 0 0,2 5 0 0 0,2 2 0 0 0,2-1 0 0 0,1-1 0 0 0,0-1 0 0 0,1-2 0 0 0,0 0 0 0 0,0-2 0 0 0,5 5 0 0 0,1 1 0 0 0,6 6 0 0 0,4 4 0 0 0,10 10 0 0 0,6 6 0 0 0,7-3 0 0 0,7-1 0 0 0,5-5 0 0 0,4-7 0 0 0,3-6 0 0 0,-3 0 0 0 0,3-1 0 0 0,2 2 0 0 0,1 0 0 0 0,-1-2 0 0 0,-4 2 0 0 0,-3-1 0 0 0,0-1 0 0 0,0 2 0 0 0,7-1 0 0 0,3-2 0 0 0,1-2 0 0 0,-1-2 0 0 0,-2-3 0 0 0,-5 5 0 0 0,-3 1 0 0 0,5-1 0 0 0,7 3 0 0 0,3 1 0 0 0,-1-1 0 0 0,-1-3 0 0 0,-2 3 0 0 0,-2-1 0 0 0,-2 0 0 0 0,-1-3 0 0 0,4-2 0 0 0,7-1 0 0 0,1-1 0 0 0,-2-1 0 0 0,3 0 0 0 0,-1-1 0 0 0,7 6 0 0 0,0 1 0 0 0,8 1 0 0 0,3-3 0 0 0,11 5 0 0 0,5 0 0 0 0,-7-2 0 0 0,6-1 0 0 0,4-2 0 0 0,4 3 0 0 0,-1 0 0 0 0,-1 0 0 0 0,7-2 0 0 0,-8-2 0 0 0,-6-1 0 0 0,-7-1 0 0 0,-4-1 0 0 0,2 0 0 0 0,0 0 0 0 0,-6-1 0 0 0,-3 1 0 0 0,-1 0 0 0 0,0 0 0 0 0,1-1 0 0 0,0 1 0 0 0,-3 0 0 0 0,-2 0 0 0 0,1 0 0 0 0,2 0 0 0 0,-4 0 0 0 0,0 1 0 0 0,-3-1 0 0 0,-6 0 0 0 0,2-5 0 0 0,2-2 0 0 0,-1 1 0 0 0,2 0 0 0 0,-2 3 0 0 0,-3-4 0 0 0,-4-1 0 0 0,2 1 0 0 0,0 2 0 0 0,-3 1 0 0 0,-2 2 0 0 0,-1 1 0 0 0,3 1 0 0 0,0-5 0 0 0,5-1 0 0 0,0 0 0 0 0,3 1 0 0 0,4 2 0 0 0,4 1 0 0 0,8 1 0 0 0,3 0 0 0 0,2 1 0 0 0,0 0 0 0 0,-7 1 0 0 0,2-1 0 0 0,-4 0 0 0 0,-7 0 0 0 0,-6 0 0 0 0,-6 0 0 0 0,-4 0 0 0 0,7 0 0 0 0,2 0 0 0 0,-1 0 0 0 0,3 0 0 0 0,-2 0 0 0 0,2 0 0 0 0,-1 0 0 0 0,7 0 0 0 0,10 0 0 0 0,5 0 0 0 0,6 0 0 0 0,1 0 0 0 0,-2 0 0 0 0,-2 0 0 0 0,-3 0 0 0 0,-8 0 0 0 0,2 0 0 0 0,0 0 0 0 0,1 0 0 0 0,0 0 0 0 0,4 0 0 0 0,2 0 0 0 0,-5 0 0 0 0,-9 0 0 0 0,-2 0 0 0 0,-5 0 0 0 0,-1 0 0 0 0,-2 0 0 0 0,-3 0 0 0 0,-4 0 0 0 0,-2 0 0 0 0,-3 0 0 0 0,0 0 0 0 0,9 0 0 0 0,8 0 0 0 0,1 0 0 0 0,7 0 0 0 0,0 0 0 0 0,5 0 0 0 0,2 0 0 0 0,-3 0 0 0 0,-3 0 0 0 0,-1 0 0 0 0,6 0 0 0 0,-3 0 0 0 0,-1 0 0 0 0,-1 0 0 0 0,-4 0 0 0 0,4 0 0 0 0,-3 0 0 0 0,-6 0 0 0 0,0 0 0 0 0,-3 0 0 0 0,-5 0 0 0 0,2 0 0 0 0,-1 0 0 0 0,-3 0 0 0 0,-3 0 0 0 0,-1 0 0 0 0,-2 0 0 0 0,-2 0 0 0 0,1 0 0 0 0,4 0 0 0 0,1 0 0 0 0,-5 0 0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3-20T07:23:42.84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20340 7827 16383 0 0,'-25'0'0'0'0,"-48"0"0"0"0,-47 0 0 0 0,-33 0 0 0 0,-10 0 0 0 0,-18 0 0 0 0,-8 0 0 0 0,-21 10 0 0 0,-26 4 0 0 0,-17-2 0 0 0,-16-1 0 0 0,8-4 0 0 0,8-3 0 0 0,-2-1 0 0 0,1-2 0 0 0,-5-1 0 0 0,-24 4 0 0 0,-4 2 0 0 0,-3 10 0 0 0,13 7 0 0 0,13 0 0 0 0,32-5 0 0 0,30 1 0 0 0,35-4 0 0 0,30-4 0 0 0,24-4 0 0 0,21-3 0 0 0,6-2 0 0 0,8-2 0 0 0,-3-1 0 0 0,2-4 0 0 0,-10-3 0 0 0,-10-4 0 0 0,-4 0 0 0 0,-13 2 0 0 0,-8-3 0 0 0,8 1 0 0 0,-7 3 0 0 0,8-2 0 0 0,18 1 0 0 0,6 1 0 0 0,8 3 0 0 0,3 3 0 0 0,1 1 0 0 0,3 1 0 0 0,-5 1 0 0 0,-9-4 0 0 0,-4-2 0 0 0,-1 0 0 0 0,-10 1 0 0 0,-1 2 0 0 0,2-4 0 0 0,-22-1 0 0 0,-4 1 0 0 0,1 2 0 0 0,1 1 0 0 0,3 2 0 0 0,-2 1 0 0 0,0 1 0 0 0,-8 0 0 0 0,3 1 0 0 0,0-1 0 0 0,-17 0 0 0 0,-5 1 0 0 0,-5-1 0 0 0,-1-5 0 0 0,7-2 0 0 0,5-9 0 0 0,17-3 0 0 0,11-2 0 0 0,6 2 0 0 0,17 4 0 0 0,0 5 0 0 0,7-1 0 0 0,3 1 0 0 0,7 3 0 0 0,7 2 0 0 0,1 2 0 0 0,-3 2 0 0 0,2 1 0 0 0,4 0 0 0 0,-8-5 0 0 0,6-1 0 0 0,4 0 0 0 0,3 1 0 0 0,3-3 0 0 0,2-1 0 0 0,1 2 0 0 0,0 1 0 0 0,5 2 0 0 0,7-3 0 0 0,6 0 0 0 0,-6 0 0 0 0,1-8 0 0 0,3-1 0 0 0,3 1 0 0 0,3 4 0 0 0,-1 4 0 0 0,-1 2 0 0 0,-3 3 0 0 0,-4 2 0 0 0,-16 0 0 0 0,-6 0 0 0 0,-7 1 0 0 0,3 0 0 0 0,15-6 0 0 0,6-1 0 0 0,7 0 0 0 0,6 1 0 0 0,-6 1 0 0 0,-6 2 0 0 0,1-4 0 0 0,-2-1 0 0 0,-2 0 0 0 0,-2 2 0 0 0,-2-3 0 0 0,-2-1 0 0 0,4 2 0 0 0,7 1 0 0 0,6 3 0 0 0,5 1 0 0 0,13 1 0 0 0,26 6 0 0 0,28 2 0 0 0,38 4 0 0 0,42 2 0 0 0,18-3 0 0 0,6-3 0 0 0,-4-2 0 0 0,-5-2 0 0 0,-13-1 0 0 0,-17-2 0 0 0,-14 0 0 0 0,-11-1 0 0 0,-2 0 0 0 0,-4-4 0 0 0,-2-2 0 0 0,7 0 0 0 0,8-3 0 0 0,5 0 0 0 0,19 1 0 0 0,16-2 0 0 0,4 0 0 0 0,1-7 0 0 0,-1-2 0 0 0,-5 4 0 0 0,-19 4 0 0 0,-10 4 0 0 0,-15 3 0 0 0,-16 3 0 0 0,-11 2 0 0 0,-10 0 0 0 0,-5 1 0 0 0,-23 0 0 0 0,-43-1 0 0 0,-41 1 0 0 0,-27-1 0 0 0,-26 0 0 0 0,-11 1 0 0 0,-7 4 0 0 0,-3 1 0 0 0,9 0 0 0 0,8 5 0 0 0,16-1 0 0 0,20-2 0 0 0,14-1 0 0 0,18-3 0 0 0,9-2 0 0 0,10-1 0 0 0,7-1 0 0 0,5 0 0 0 0,19 0 0 0 0,46-6 0 0 0,49-1 0 0 0,65-10 0 0 0,58-6 0 0 0,30-15 0 0 0,24-1 0 0 0,-5 1 0 0 0,-6 8 0 0 0,-31 3 0 0 0,-20 6 0 0 0,-20 3 0 0 0,2-7 0 0 0,4-4 0 0 0,23-6 0 0 0,5-3 0 0 0,13 0 0 0 0,24-18 0 0 0,0-15 0 0 0,12-10 0 0 0,-1-2 0 0 0,-6-11 0 0 0,-9-5 0 0 0,-22 10 0 0 0,-23 14 0 0 0,-25 16 0 0 0,-26 12 0 0 0,-29 14 0 0 0,-24 14 0 0 0,-22 9 0 0 0,-14 6 0 0 0,-12 4 0 0 0,-8 3 0 0 0,-15-1 0 0 0,-42 1 0 0 0,-37-1 0 0 0,-34-1 0 0 0,-22-10 0 0 0,-11-3 0 0 0,-10-1 0 0 0,4 3 0 0 0,-8 7 0 0 0,11 5 0 0 0,2 7 0 0 0,2 2 0 0 0,7 4 0 0 0,3 4 0 0 0,1 0 0 0 0,9 0 0 0 0,18-2 0 0 0,18 1 0 0 0,15-3 0 0 0,12-3 0 0 0,7-5 0 0 0,0-3 0 0 0,10-2 0 0 0,24-1 0 0 0,27 3 0 0 0,33 2 0 0 0,22 0 0 0 0,12 8 0 0 0,14 3 0 0 0,4 2 0 0 0,-7-1 0 0 0,-7 1 0 0 0,-10-3 0 0 0,-11 1 0 0 0,-12-2 0 0 0,-14-4 0 0 0,-15 1 0 0 0,-9-1 0 0 0,-9 2 0 0 0,-23 5 0 0 0,-31-2 0 0 0,-29-3 0 0 0,-24 1 0 0 0,-27-2 0 0 0,-28-2 0 0 0,-21 6 0 0 0,-12 1 0 0 0,-21 7 0 0 0,3 0 0 0 0,9 6 0 0 0,21-3 0 0 0,29-5 0 0 0,32-7 0 0 0,24 0 0 0 0,20-4 0 0 0,15-3 0 0 0,30 12 0 0 0,38 13 0 0 0,24 15 0 0 0,14 5 0 0 0,2-2 0 0 0,-5-9 0 0 0,-8-7 0 0 0,-8-10 0 0 0,-10-3 0 0 0,-27 4 0 0 0,-43 7 0 0 0,-57 9 0 0 0,-46 7 0 0 0,-50 0 0 0 0,-32-9 0 0 0,-34 0 0 0 0,-23-8 0 0 0,6-8 0 0 0,9-10 0 0 0,25-6 0 0 0,23-4 0 0 0,38-4 0 0 0,44-1 0 0 0,35-1 0 0 0,30 0 0 0 0,16 1 0 0 0,12 0 0 0 0,8 0 0 0 0,5 1 0 0 0,2 0 0 0 0,10 0 0 0 0,14 0 0 0 0,11 0 0 0 0,14 0 0 0 0,9 0 0 0 0,-31-5 0 0 0,-32-12 0 0 0,-49-12 0 0 0,-37-7 0 0 0,-33-8 0 0 0,-11 0 0 0 0,6 2 0 0 0,5 2 0 0 0,13 4 0 0 0,20 8 0 0 0,10 4 0 0 0,17 5 0 0 0,20 2 0 0 0,17 3 0 0 0,12 4 0 0 0,3 4 0 0 0,3-7 0 0 0,-2-1 0 0 0,-1 1 0 0 0,-3 3 0 0 0,0-1 0 0 0,3 0 0 0 0,2 3 0 0 0,2 3 0 0 0,-3 1 0 0 0,0-2 0 0 0,1-2 0 0 0,2 2 0 0 0,1 1 0 0 0,2 2 0 0 0,1 1 0 0 0,-4 2 0 0 0,-2-1 0 0 0,15 2 0 0 0,22-1 0 0 0,20 0 0 0 0,17 5 0 0 0,27 12 0 0 0,12 3 0 0 0,8 3 0 0 0,20-3 0 0 0,17 6 0 0 0,17 3 0 0 0,11 2 0 0 0,19-4 0 0 0,11-3 0 0 0,5-4 0 0 0,7-6 0 0 0,-1-6 0 0 0,-17-3 0 0 0,-8-4 0 0 0,-2-1 0 0 0,-5 0 0 0 0,7 8 0 0 0,9 5 0 0 0,15 3 0 0 0,11 6 0 0 0,10-2 0 0 0,-5 10 0 0 0,-8 1 0 0 0,-22 0 0 0 0,-11-5 0 0 0,-10-3 0 0 0,-9-4 0 0 0,-1-1 0 0 0,0-4 0 0 0,16 6 0 0 0,10 0 0 0 0,6-4 0 0 0,-2-4 0 0 0,-1-5 0 0 0,-14-3 0 0 0,-6-2 0 0 0,-13-2 0 0 0,-15 0 0 0 0,0-1 0 0 0,-1 5 0 0 0,-2 2 0 0 0,8 5 0 0 0,7 5 0 0 0,10 5 0 0 0,5 0 0 0 0,16 5 0 0 0,-5-1 0 0 0,-11-5 0 0 0,-7-6 0 0 0,-12-6 0 0 0,10-8 0 0 0,1-5 0 0 0,1-1 0 0 0,11 0 0 0 0,23 6 0 0 0,11 3 0 0 0,13 1 0 0 0,-3 0 0 0 0,-5 0 0 0 0,-12-12 0 0 0,3-4 0 0 0,-10-5 0 0 0,-10-4 0 0 0,6-5 0 0 0,-1 4 0 0 0,11-6 0 0 0,-7 2 0 0 0,-8 1 0 0 0,-17 5 0 0 0,-20 5 0 0 0,-7 6 0 0 0,-19 4 0 0 0,-8 3 0 0 0,-10 1 0 0 0,-6 2 0 0 0,-5 0 0 0 0,-7 0 0 0 0,-4-5 0 0 0,6-2 0 0 0,7 0 0 0 0,-1 1 0 0 0,12 2 0 0 0,1 1 0 0 0,-5 0 0 0 0,-7 2 0 0 0,-12 0 0 0 0,4 0 0 0 0,-7 0 0 0 0,-7 0 0 0 0,-10 1 0 0 0,-21-1 0 0 0,-36 0 0 0 0,-41 0 0 0 0,-31 0 0 0 0,-32 0 0 0 0,-21 0 0 0 0,-28 0 0 0 0,-35-10 0 0 0,-25-3 0 0 0,-33 0 0 0 0,-24 8 0 0 0,1 4 0 0 0,9 8 0 0 0,25 7 0 0 0,24 12 0 0 0,25 6 0 0 0,31-2 0 0 0,14-2 0 0 0,18 0 0 0 0,-4 5 0 0 0,2-3 0 0 0,9-2 0 0 0,-14 0 0 0 0,2-5 0 0 0,-5-7 0 0 0,2-1 0 0 0,10 3 0 0 0,12-3 0 0 0,17 2 0 0 0,16-3 0 0 0,17 2 0 0 0,16-2 0 0 0,13 2 0 0 0,7 3 0 0 0,0 8 0 0 0,1 0 0 0 0,5-1 0 0 0,24 2 0 0 0,21 0 0 0 0,24 1 0 0 0,19 5 0 0 0,25 2 0 0 0,22-1 0 0 0,14-5 0 0 0,11 1 0 0 0,-2-3 0 0 0,2-8 0 0 0,-7-7 0 0 0,-9 0 0 0 0,-10-3 0 0 0,-12-3 0 0 0,-18-2 0 0 0,-11-3 0 0 0,-13-1 0 0 0,-4 4 0 0 0,5 1 0 0 0,-3 0 0 0 0,-4-1 0 0 0,1-2 0 0 0,1-1 0 0 0,13-1 0 0 0,1-1 0 0 0,0-5 0 0 0,0-2 0 0 0,-7 1 0 0 0,4 0 0 0 0,0 2 0 0 0,-3 2 0 0 0,-3 1 0 0 0,1 0 0 0 0,1 1 0 0 0,1 0 0 0 0,-5 1 0 0 0,0-1 0 0 0,1 0 0 0 0,2 0 0 0 0,1 0 0 0 0,-3 1 0 0 0,-6-1 0 0 0,0 0 0 0 0,-4 0 0 0 0,7 0 0 0 0,0 0 0 0 0,1 0 0 0 0,-3 0 0 0 0,6 0 0 0 0,9 0 0 0 0,9 0 0 0 0,22-10 0 0 0,20-14 0 0 0,17-2 0 0 0,15-2 0 0 0,4 4 0 0 0,-5 1 0 0 0,-5 4 0 0 0,-17 6 0 0 0,-20 5 0 0 0,-21 3 0 0 0,-20 4 0 0 0,-11 0 0 0 0,-8 2 0 0 0,-6 0 0 0 0,-5 0 0 0 0,-2 0 0 0 0,3-5 0 0 0,2-3 0 0 0,5 1 0 0 0,6 1 0 0 0,5 2 0 0 0,4 0 0 0 0,-2 2 0 0 0,-4 1 0 0 0,-2-1 0 0 0,-2 2 0 0 0,0-1 0 0 0,-1 0 0 0 0,-4 0 0 0 0,2 1 0 0 0,4-1 0 0 0,-1 0 0 0 0,-3 0 0 0 0,2 0 0 0 0,3 0 0 0 0,-1 0 0 0 0,2 0 0 0 0,3 0 0 0 0,3 0 0 0 0,-3 0 0 0 0,6 0 0 0 0,-3 0 0 0 0,-4 0 0 0 0,-6 0 0 0 0,-6 0 0 0 0,-3 0 0 0 0,-3 0 0 0 0,8 0 0 0 0,3 0 0 0 0,-1 0 0 0 0,-2 0 0 0 0,-3 0 0 0 0,-3 0 0 0 0,-2 0 0 0 0,-6 5 0 0 0,-7 6 0 0 0,-7 7 0 0 0,-5 5 0 0 0,-14 4 0 0 0,-5 2 0 0 0,-6-4 0 0 0,-4-1 0 0 0,-4 1 0 0 0,-12-5 0 0 0,-4 0 0 0 0,0-4 0 0 0,-3 1 0 0 0,2-3 0 0 0,-7-4 0 0 0,0 2 0 0 0,5-1 0 0 0,3-3 0 0 0,6-3 0 0 0,3-2 0 0 0,3-1 0 0 0,1-2 0 0 0,2 0 0 0 0,-1 0 0 0 0,1-1 0 0 0,-1 1 0 0 0,0-1 0 0 0,0 1 0 0 0,0-5 0 0 0,0-2 0 0 0,-6 1 0 0 0,-1 1 0 0 0,-5-4 0 0 0,0 0 0 0 0,2 2 0 0 0,2 1 0 0 0,3 3 0 0 0,2 1 0 0 0,1 1 0 0 0,1 1 0 0 0,6-5 0 0 0,7-7 0 0 0,21-5 0 0 0,20-6 0 0 0,21-8 0 0 0,23-5 0 0 0,19 0 0 0 0,21 0 0 0 0,6-3 0 0 0,-5-1 0 0 0,-7 3 0 0 0,-1 1 0 0 0,3 3 0 0 0,-7-4 0 0 0,1-5 0 0 0,-2 0 0 0 0,-7 1 0 0 0,-9 3 0 0 0,-8 3 0 0 0,-6 8 0 0 0,1-2 0 0 0,-6 4 0 0 0,-9 6 0 0 0,-8 2 0 0 0,-1 3 0 0 0,-3-1 0 0 0,-4 3 0 0 0,3 2 0 0 0,-1-1 0 0 0,3 1 0 0 0,5 2 0 0 0,0-2 0 0 0,1 0 0 0 0,8-3 0 0 0,5 0 0 0 0,2-2 0 0 0,-4 2 0 0 0,-3 2 0 0 0,0 4 0 0 0,1-3 0 0 0,0 1 0 0 0,-4 2 0 0 0,-1 2 0 0 0,1 2 0 0 0,-3-4 0 0 0,-6 0 0 0 0,-4 1 0 0 0,1 1 0 0 0,-2 2 0 0 0,-2 1 0 0 0,8 1 0 0 0,7 1 0 0 0,4 0 0 0 0,3 0 0 0 0,6 0 0 0 0,3 6 0 0 0,5 1 0 0 0,0-1 0 0 0,7-1 0 0 0,2 4 0 0 0,-5 0 0 0 0,-4-2 0 0 0,-10-1 0 0 0,0 3 0 0 0,-5-1 0 0 0,-9 0 0 0 0,-6-3 0 0 0,-6-2 0 0 0,-4-1 0 0 0,8 4 0 0 0,2 1 0 0 0,-1-1 0 0 0,-3-1 0 0 0,-3-2 0 0 0,-2-1 0 0 0,-1 4 0 0 0,-2 1 0 0 0,-1-1 0 0 0,5-1 0 0 0,1 3 0 0 0,1 1 0 0 0,-2-2 0 0 0,-1-1 0 0 0,-2-3 0 0 0,-5 4 0 0 0,-3 1 0 0 0,5 3 0 0 0,3 1 0 0 0,0-3 0 0 0,1-2 0 0 0,0-2 0 0 0,-1 2 0 0 0,5 6 0 0 0,0 0 0 0 0,10 3 0 0 0,2-1 0 0 0,3 2 0 0 0,2-2 0 0 0,-2 1 0 0 0,5 4 0 0 0,7-3 0 0 0,4 7 0 0 0,6 3 0 0 0,4-2 0 0 0,0 0 0 0 0,7-5 0 0 0,3-6 0 0 0,-2 0 0 0 0,-11-2 0 0 0,-13-4 0 0 0,-12-3 0 0 0,-4-2 0 0 0,-5 3 0 0 0,-4 1 0 0 0,-3-1 0 0 0,2 4 0 0 0,6-1 0 0 0,1 4 0 0 0,3 0 0 0 0,8-3 0 0 0,2 2 0 0 0,0 0 0 0 0,-4-4 0 0 0,-5-1 0 0 0,-6-4 0 0 0,0-1 0 0 0,-1-1 0 0 0,-3-1 0 0 0,-2-1 0 0 0,-2 1 0 0 0,-1-1 0 0 0,3 1 0 0 0,7 0 0 0 0,1-1 0 0 0,-2 1 0 0 0,-2 0 0 0 0,-3 0 0 0 0,-2 0 0 0 0,-12 0 0 0 0,-25-5 0 0 0,-26-6 0 0 0,-23-7 0 0 0,-13-5 0 0 0,-5-4 0 0 0,-10 3 0 0 0,-2 0 0 0 0,4-5 0 0 0,10 2 0 0 0,6 0 0 0 0,0 1 0 0 0,0 3 0 0 0,1 2 0 0 0,6-1 0 0 0,2-2 0 0 0,-4-6 0 0 0,-3-4 0 0 0,-5-1 0 0 0,7 1 0 0 0,-5 1 0 0 0,-7-4 0 0 0,-1-1 0 0 0,1-3 0 0 0,3-1 0 0 0,-7-2 0 0 0,-6 1 0 0 0,-4-2 0 0 0,-3 1 0 0 0,0 3 0 0 0,-2 5 0 0 0,0-3 0 0 0,1 0 0 0 0,5 8 0 0 0,7-2 0 0 0,6 6 0 0 0,6 1 0 0 0,3 6 0 0 0,3 6 0 0 0,1 5 0 0 0,6 5 0 0 0,-4-3 0 0 0,-7 1 0 0 0,-3 1 0 0 0,-5 1 0 0 0,-5 1 0 0 0,-16 2 0 0 0,-6-5 0 0 0,-2-1 0 0 0,-14 1 0 0 0,-2 1 0 0 0,-7 2 0 0 0,3 1 0 0 0,7 1 0 0 0,-3 1 0 0 0,9 0 0 0 0,7 0 0 0 0,11 0 0 0 0,0 1 0 0 0,-4-1 0 0 0,-2 0 0 0 0,-4 0 0 0 0,-11 0 0 0 0,-1 0 0 0 0,-2 0 0 0 0,-2 0 0 0 0,4 0 0 0 0,0 0 0 0 0,10 0 0 0 0,12 0 0 0 0,-5 0 0 0 0,10 0 0 0 0,13 0 0 0 0,10 0 0 0 0,4 0 0 0 0,7 0 0 0 0,-2 0 0 0 0,-3 0 0 0 0,-3 0 0 0 0,0 0 0 0 0,-1 0 0 0 0,-5 0 0 0 0,-2 0 0 0 0,0 0 0 0 0,-3 0 0 0 0,-6 5 0 0 0,-4 2 0 0 0,1-1 0 0 0,-6-1 0 0 0,-4-1 0 0 0,3-2 0 0 0,1-1 0 0 0,-1 0 0 0 0,0-1 0 0 0,5-1 0 0 0,4 1 0 0 0,-8 0 0 0 0,-1 5 0 0 0,5 1 0 0 0,-5 15 0 0 0,3 4 0 0 0,5-2 0 0 0,10-5 0 0 0,12-6 0 0 0,1-5 0 0 0,3-3 0 0 0,7-3 0 0 0,5-1 0 0 0,4-1 0 0 0,3 0 0 0 0,7 0 0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3-20T07:23:42.84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11598 7615 16383 0 0,'-15'0'0'0'0,"-20"0"0"0"0,-34 0 0 0 0,-30-5 0 0 0,-19-7 0 0 0,-3-6 0 0 0,-7-5 0 0 0,3 1 0 0 0,4 0 0 0 0,6-2 0 0 0,14 4 0 0 0,9-6 0 0 0,4 3 0 0 0,13 4 0 0 0,9-4 0 0 0,6 2 0 0 0,2 4 0 0 0,7 6 0 0 0,7 4 0 0 0,6 3 0 0 0,4 3 0 0 0,4 1 0 0 0,1 0 0 0 0,5 6 0 0 0,23 7 0 0 0,41 16 0 0 0,38 8 0 0 0,47 12 0 0 0,36 4 0 0 0,36 7 0 0 0,5-1 0 0 0,-7-6 0 0 0,-12-2 0 0 0,-22-4 0 0 0,-23-6 0 0 0,-21-5 0 0 0,-24-7 0 0 0,-24-5 0 0 0,-18-7 0 0 0,-13-5 0 0 0,-8-5 0 0 0,-9 1 0 0 0,-3 0 0 0 0,-5 2 0 0 0,1 1 0 0 0,3-2 0 0 0,3-3 0 0 0,-1 3 0 0 0,0 0 0 0 0,-2 3 0 0 0,-14 0 0 0 0,-23 3 0 0 0,-23-2 0 0 0,-34-2 0 0 0,-24-4 0 0 0,-10-2 0 0 0,-6-3 0 0 0,12-1 0 0 0,19-1 0 0 0,19 0 0 0 0,15-1 0 0 0,13 0 0 0 0,22 6 0 0 0,29 6 0 0 0,33 2 0 0 0,28 3 0 0 0,17 0 0 0 0,23-4 0 0 0,13-4 0 0 0,4-2 0 0 0,-4-3 0 0 0,-9-2 0 0 0,-15-1 0 0 0,-14-1 0 0 0,-17 0 0 0 0,-16 1 0 0 0,-32-1 0 0 0,-45 1 0 0 0,-34 0 0 0 0,-22-1 0 0 0,-13 1 0 0 0,-11 0 0 0 0,-8 0 0 0 0,4-5 0 0 0,11-6 0 0 0,6-2 0 0 0,14 1 0 0 0,9-1 0 0 0,11 0 0 0 0,9-2 0 0 0,14-13 0 0 0,16-12 0 0 0,31-15 0 0 0,23-12 0 0 0,21-5 0 0 0,9-1 0 0 0,19-7 0 0 0,4 4 0 0 0,-3-4 0 0 0,-12 11 0 0 0,-13 13 0 0 0,-13 10 0 0 0,-15 8 0 0 0,-13 1 0 0 0,-11 1 0 0 0,-6 3 0 0 0,-15-4 0 0 0,-16-6 0 0 0,-18-10 0 0 0,-21-1 0 0 0,-15 4 0 0 0,-4 4 0 0 0,2 7 0 0 0,1-2 0 0 0,8 3 0 0 0,7 1 0 0 0,10 8 0 0 0,9 4 0 0 0,8 6 0 0 0,10 1 0 0 0,11-2 0 0 0,7-1 0 0 0,27-18 0 0 0,19-7 0 0 0,30-1 0 0 0,14 2 0 0 0,2 5 0 0 0,-6 8 0 0 0,-7 6 0 0 0,-9 6 0 0 0,-10 7 0 0 0,-29 5 0 0 0,-37 5 0 0 0,-31 2 0 0 0,-32 2 0 0 0,-18 0 0 0 0,-2 1 0 0 0,6-1 0 0 0,9 0 0 0 0,14-6 0 0 0,14-1 0 0 0,12 0 0 0 0,13-4 0 0 0,23-1 0 0 0,27 3 0 0 0,16 1 0 0 0,7 3 0 0 0,1 2 0 0 0,-1 1 0 0 0,-2 1 0 0 0,-14 0 0 0 0,-15 0 0 0 0,-15 1 0 0 0,-6 4 0 0 0,-1 12 0 0 0,5 13 0 0 0,6 16 0 0 0,6 11 0 0 0,4 5 0 0 0,4 2 0 0 0,1-5 0 0 0,-3-7 0 0 0,-3-2 0 0 0,-2-6 0 0 0,-18 11 0 0 0,-37 5 0 0 0,-40 13 0 0 0,-29 9 0 0 0,-21 1 0 0 0,-5-10 0 0 0,-5-11 0 0 0,4-7 0 0 0,7-7 0 0 0,6-12 0 0 0,-4-7 0 0 0,1-9 0 0 0,4-8 0 0 0,-2-5 0 0 0,3-4 0 0 0,8-3 0 0 0,0-1 0 0 0,5-1 0 0 0,8 0 0 0 0,8 1 0 0 0,10 0 0 0 0,1 1 0 0 0,11-1 0 0 0,9 1 0 0 0,6 0 0 0 0,9 0 0 0 0,-1 0 0 0 0,-1 0 0 0 0,-1 0 0 0 0,5 1 0 0 0,1 9 0 0 0,-1 3 0 0 0,4 0 0 0 0,6-3 0 0 0,4-3 0 0 0,9-7 0 0 0,15-5 0 0 0,45-10 0 0 0,57-18 0 0 0,79-19 0 0 0,61-15 0 0 0,47-6 0 0 0,7-6 0 0 0,-9 5 0 0 0,-36 11 0 0 0,-49 16 0 0 0,-45 16 0 0 0,-42 8 0 0 0,-28 8 0 0 0,-47 6 0 0 0,-47 1 0 0 0,-65 0 0 0 0,-37-2 0 0 0,-28 0 0 0 0,-14-4 0 0 0,-7 2 0 0 0,10 2 0 0 0,22-3 0 0 0,26 2 0 0 0,8 3 0 0 0,16 2 0 0 0,14 2 0 0 0,15 2 0 0 0,13 1 0 0 0,10 2 0 0 0,2-1 0 0 0,11 0 0 0 0,16 6 0 0 0,25 6 0 0 0,14 6 0 0 0,12 6 0 0 0,15 2 0 0 0,2 8 0 0 0,-3 3 0 0 0,-6-5 0 0 0,-12-3 0 0 0,-7-1 0 0 0,-28 4 0 0 0,-45 2 0 0 0,-40 1 0 0 0,-46-7 0 0 0,-26-7 0 0 0,-11-8 0 0 0,-3-5 0 0 0,17-5 0 0 0,20-3 0 0 0,27-1 0 0 0,27 0 0 0 0,21-1 0 0 0,46-4 0 0 0,44-1 0 0 0,37 0 0 0 0,31 1 0 0 0,14 2 0 0 0,2 7 0 0 0,-14 3 0 0 0,-9-1 0 0 0,-16 1 0 0 0,-16-2 0 0 0,-13-2 0 0 0,-21 0 0 0 0,-20-2 0 0 0,-15 1 0 0 0,-18-2 0 0 0,-9 1 0 0 0,21 5 0 0 0,23 1 0 0 0,35 6 0 0 0,34 19 0 0 0,29 16 0 0 0,27 9 0 0 0,24 5 0 0 0,21 2 0 0 0,15 6 0 0 0,3-4 0 0 0,-6 1 0 0 0,-36-9 0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3-20T07:23:42.83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14696 8186 16383 0 0,'-10'0'0'0'0,"-18"0"0"0"0,-15 0 0 0 0,-4 0 0 0 0,-10 0 0 0 0,-5 0 0 0 0,3 0 0 0 0,2 0 0 0 0,0 0 0 0 0,-10 0 0 0 0,1 0 0 0 0,3 0 0 0 0,1 0 0 0 0,1 0 0 0 0,-3 0 0 0 0,-2 0 0 0 0,-9 0 0 0 0,3 0 0 0 0,-6 0 0 0 0,0 0 0 0 0,4 0 0 0 0,3 0 0 0 0,0 0 0 0 0,2-5 0 0 0,7-2 0 0 0,4 1 0 0 0,8 1 0 0 0,6 1 0 0 0,-3 2 0 0 0,0 1 0 0 0,4 0 0 0 0,4 1 0 0 0,4 1 0 0 0,7-6 0 0 0,14-1 0 0 0,25-6 0 0 0,29 1 0 0 0,24 1 0 0 0,26 3 0 0 0,27 2 0 0 0,24 2 0 0 0,18 2 0 0 0,7 1 0 0 0,-5-10 0 0 0,-4-3 0 0 0,-15 1 0 0 0,-16 2 0 0 0,-14 3 0 0 0,-17 3 0 0 0,-14 2 0 0 0,-6 1 0 0 0,-5 1 0 0 0,-6 0 0 0 0,-2 1 0 0 0,-3-1 0 0 0,4 1 0 0 0,1-1 0 0 0,-5 0 0 0 0,-2 0 0 0 0,-7 0 0 0 0,-6 0 0 0 0,-6 0 0 0 0,-4 0 0 0 0,-3 0 0 0 0,3 0 0 0 0,1 0 0 0 0,4 0 0 0 0,11 0 0 0 0,2 0 0 0 0,-3 0 0 0 0,-5 0 0 0 0,0 0 0 0 0,-2 0 0 0 0,1 0 0 0 0,-1 0 0 0 0,-3 0 0 0 0,-3 0 0 0 0,-3 0 0 0 0,-2 0 0 0 0,-1 0 0 0 0,0 0 0 0 0,-22 5 0 0 0,-35 7 0 0 0,-45 11 0 0 0,-59 1 0 0 0,-42-2 0 0 0,-33-6 0 0 0,-10-5 0 0 0,1-5 0 0 0,2-8 0 0 0,-2-4 0 0 0,5-1 0 0 0,-12 1 0 0 0,-18 1 0 0 0,-18 2 0 0 0,-15 1 0 0 0,-2 1 0 0 0,7 1 0 0 0,-7 0 0 0 0,-6 0 0 0 0,5-4 0 0 0,-1-3 0 0 0,-4-9 0 0 0,12-2 0 0 0,11 2 0 0 0,20-2 0 0 0,24 3 0 0 0,30 4 0 0 0,26 3 0 0 0,14 4 0 0 0,22 2 0 0 0,12 1 0 0 0,5 2 0 0 0,4-1 0 0 0,11 1 0 0 0,-6 0 0 0 0,5-1 0 0 0,7 1 0 0 0,13-1 0 0 0,-2-5 0 0 0,-3-2 0 0 0,2 1 0 0 0,2-4 0 0 0,5-1 0 0 0,8 3 0 0 0,-1 1 0 0 0,0-7 0 0 0,5-1 0 0 0,7 1 0 0 0,6 4 0 0 0,6 3 0 0 0,-1 3 0 0 0,5-3 0 0 0,4-1 0 0 0,1 2 0 0 0,1 2 0 0 0,-1 1 0 0 0,-1 1 0 0 0,0 1 0 0 0,-6 1 0 0 0,-6-5 0 0 0,-7-1 0 0 0,-6 0 0 0 0,2 1 0 0 0,-6 2 0 0 0,-3 1 0 0 0,-1 1 0 0 0,4-5 0 0 0,7-1 0 0 0,8 1 0 0 0,-5 1 0 0 0,1 2 0 0 0,-2 1 0 0 0,2 1 0 0 0,4 1 0 0 0,5 0 0 0 0,-2 0 0 0 0,0 0 0 0 0,3 0 0 0 0,2 1 0 0 0,1-1 0 0 0,2 0 0 0 0,2 0 0 0 0,-1 0 0 0 0,-4 0 0 0 0,-1 0 0 0 0,-1 0 0 0 0,2 0 0 0 0,1 0 0 0 0,2 0 0 0 0,0 0 0 0 0,-9 0 0 0 0,-2 0 0 0 0,-5 0 0 0 0,-4 5 0 0 0,1 2 0 0 0,5-1 0 0 0,-5-1 0 0 0,-5 4 0 0 0,3 0 0 0 0,5-2 0 0 0,5-1 0 0 0,5-3 0 0 0,4 9 0 0 0,-2 3 0 0 0,-1-3 0 0 0,1-2 0 0 0,2-3 0 0 0,1-3 0 0 0,1-1 0 0 0,1-3 0 0 0,0 0 0 0 0,6 5 0 0 0,-4 1 0 0 0,9-1 0 0 0,12 0 0 0 0,12-2 0 0 0,21-1 0 0 0,15 0 0 0 0,11-2 0 0 0,7 0 0 0 0,3 0 0 0 0,1 0 0 0 0,-5-1 0 0 0,3 1 0 0 0,0 0 0 0 0,1 0 0 0 0,-1 0 0 0 0,-6 0 0 0 0,-7 0 0 0 0,-1 0 0 0 0,0 0 0 0 0,-2 0 0 0 0,2 0 0 0 0,1 0 0 0 0,9 0 0 0 0,5 0 0 0 0,1 0 0 0 0,0 0 0 0 0,4 0 0 0 0,1 0 0 0 0,-1 0 0 0 0,-7 0 0 0 0,-9 0 0 0 0,-7 0 0 0 0,-8 0 0 0 0,-3 0 0 0 0,-4 0 0 0 0,-10 0 0 0 0,-20 0 0 0 0,-19 0 0 0 0,-16 0 0 0 0,-12 0 0 0 0,-18-10 0 0 0,-7-8 0 0 0,-2-7 0 0 0,2-8 0 0 0,8-4 0 0 0,1-6 0 0 0,6-10 0 0 0,2-1 0 0 0,7-2 0 0 0,6 4 0 0 0,5 6 0 0 0,10 5 0 0 0,-1 6 0 0 0,4 2 0 0 0,2-7 0 0 0,0 3 0 0 0,-1 3 0 0 0,-2 2 0 0 0,-2 1 0 0 0,5 2 0 0 0,1 5 0 0 0,4 1 0 0 0,5 1 0 0 0,0-7 0 0 0,-3 2 0 0 0,-9 0 0 0 0,-10 1 0 0 0,-4 3 0 0 0,0 7 0 0 0,1 0 0 0 0,2 4 0 0 0,3-2 0 0 0,-4 2 0 0 0,0 2 0 0 0,1-1 0 0 0,1 1 0 0 0,3 2 0 0 0,1 2 0 0 0,0 3 0 0 0,7 6 0 0 0,6 8 0 0 0,12 2 0 0 0,7 4 0 0 0,8-1 0 0 0,2 1 0 0 0,5-1 0 0 0,0 6 0 0 0,1-1 0 0 0,-1 2 0 0 0,1-4 0 0 0,-3 0 0 0 0,8-3 0 0 0,-2 1 0 0 0,2-3 0 0 0,2 1 0 0 0,2 4 0 0 0,1-2 0 0 0,-3 1 0 0 0,-2-2 0 0 0,-3 1 0 0 0,-1-3 0 0 0,-4 7 0 0 0,7 0 0 0 0,-1 1 0 0 0,2-4 0 0 0,1-4 0 0 0,-2-14 0 0 0,-6-13 0 0 0,-5-9 0 0 0,1-1 0 0 0,-1-1 0 0 0,2 3 0 0 0,9 1 0 0 0,7-2 0 0 0,12 3 0 0 0,6 5 0 0 0,-1 4 0 0 0,-3 5 0 0 0,2-3 0 0 0,3 1 0 0 0,3 1 0 0 0,4 2 0 0 0,2 1 0 0 0,-3 2 0 0 0,0 0 0 0 0,-5 1 0 0 0,-1 1 0 0 0,-2-1 0 0 0,0 0 0 0 0,3 0 0 0 0,-2 1 0 0 0,-3-1 0 0 0,5 0 0 0 0,5 0 0 0 0,-2 0 0 0 0,1 0 0 0 0,-3 0 0 0 0,-1 0 0 0 0,-3 0 0 0 0,-4 0 0 0 0,-5 0 0 0 0,-2 0 0 0 0,-3 0 0 0 0,-2 0 0 0 0,0 0 0 0 0,0 0 0 0 0,-1 0 0 0 0,1 0 0 0 0,0 0 0 0 0,0 0 0 0 0,5 0 0 0 0,2 0 0 0 0,10 0 0 0 0,2 0 0 0 0,3 0 0 0 0,2 0 0 0 0,3 0 0 0 0,7 0 0 0 0,-3 0 0 0 0,4 5 0 0 0,0 1 0 0 0,6 1 0 0 0,-1-2 0 0 0,-1-2 0 0 0,-2 0 0 0 0,-3-2 0 0 0,4-1 0 0 0,-1 0 0 0 0,0 0 0 0 0,-3 0 0 0 0,-6 0 0 0 0,-3-1 0 0 0,-5 1 0 0 0,-2 0 0 0 0,-4 0 0 0 0,-3 0 0 0 0,-5 5 0 0 0,3 2 0 0 0,9-1 0 0 0,12-1 0 0 0,1-1 0 0 0,0-2 0 0 0,5-1 0 0 0,2 0 0 0 0,-6-1 0 0 0,-4 0 0 0 0,-5-1 0 0 0,-8 1 0 0 0,-1 0 0 0 0,-2 0 0 0 0,1 5 0 0 0,-1 1 0 0 0,2 0 0 0 0,14 0 0 0 0,7-3 0 0 0,-2-1 0 0 0,-6 0 0 0 0,-9-2 0 0 0,-6 0 0 0 0,-1 0 0 0 0,-2 0 0 0 0,-2-1 0 0 0,-3 1 0 0 0,-1 0 0 0 0,3 0 0 0 0,1 0 0 0 0,4 0 0 0 0,6 0 0 0 0,0 0 0 0 0,-4 0 0 0 0,-3 0 0 0 0,2 0 0 0 0,13-5 0 0 0,3-2 0 0 0,7 1 0 0 0,2 1 0 0 0,6 1 0 0 0,-1 2 0 0 0,-6 1 0 0 0,-10 0 0 0 0,-4 1 0 0 0,-6 0 0 0 0,0 1 0 0 0,-3-1 0 0 0,1 0 0 0 0,3 0 0 0 0,0 1 0 0 0,6-1 0 0 0,4 0 0 0 0,-1 0 0 0 0,-7 0 0 0 0,-5-5 0 0 0,-5-2 0 0 0,-5 1 0 0 0,-2 0 0 0 0,3 3 0 0 0,1 1 0 0 0,5 0 0 0 0,5 2 0 0 0,0 0 0 0 0,7-5 0 0 0,6-1 0 0 0,2 0 0 0 0,1 1 0 0 0,-5 1 0 0 0,-2-3 0 0 0,0-1 0 0 0,1 2 0 0 0,1 0 0 0 0,5 3 0 0 0,14 1 0 0 0,3 1 0 0 0,3-14 0 0 0,4-5 0 0 0,-4 1 0 0 0,-5-1 0 0 0,-10 3 0 0 0,-7-1 0 0 0,-3 3 0 0 0,-1-1 0 0 0,-6 2 0 0 0,-5 3 0 0 0,-5 4 0 0 0,0-2 0 0 0,14 1 0 0 0,8-4 0 0 0,8 0 0 0 0,3 3 0 0 0,4 2 0 0 0,-1 3 0 0 0,-3 2 0 0 0,-4 1 0 0 0,6 1 0 0 0,1-10 0 0 0,3-3 0 0 0,-3 1 0 0 0,7 2 0 0 0,4 3 0 0 0,3-2 0 0 0,-5 0 0 0 0,10-8 0 0 0,-2-1 0 0 0,-7-3 0 0 0,-12 2 0 0 0,-9 5 0 0 0,-11 4 0 0 0,-8 4 0 0 0,-8 4 0 0 0,-4 1 0 0 0,-4 1 0 0 0,-1 1 0 0 0,-1 0 0 0 0,1 9 0 0 0,5 4 0 0 0,7-1 0 0 0,1-2 0 0 0,5-4 0 0 0,-2 3 0 0 0,-2-1 0 0 0,-4-2 0 0 0,-3-2 0 0 0,-3-2 0 0 0,-1-1 0 0 0,-2-1 0 0 0,0 4 0 0 0,5 1 0 0 0,1 0 0 0 0,5-1 0 0 0,1-2 0 0 0,-2 4 0 0 0,-2 1 0 0 0,-8 4 0 0 0,-4-1 0 0 0,0-1 0 0 0,-6 2 0 0 0,0-1 0 0 0,1 3 0 0 0,8-1 0 0 0,4 2 0 0 0,1 9 0 0 0,0 0 0 0 0,0 1 0 0 0,-1 1 0 0 0,4 2 0 0 0,6-5 0 0 0,-5-1 0 0 0,-2-4 0 0 0,-9 0 0 0 0,-2-3 0 0 0,-1-4 0 0 0,-5 0 0 0 0,0 0 0 0 0,2-3 0 0 0,-2 7 0 0 0,0 1 0 0 0,13 3 0 0 0,10 4 0 0 0,4-3 0 0 0,-1-5 0 0 0,-3 1 0 0 0,-3-3 0 0 0,-4-4 0 0 0,3 3 0 0 0,0-2 0 0 0,-1-3 0 0 0,-2-1 0 0 0,-2 2 0 0 0,-1 0 0 0 0,-1-1 0 0 0,5-2 0 0 0,1-2 0 0 0,-1-1 0 0 0,-1-1 0 0 0,-1-1 0 0 0,-1 0 0 0 0,-2-1 0 0 0,0 1 0 0 0,9-5 0 0 0,4-2 0 0 0,-1 0 0 0 0,-3 2 0 0 0,-8-3 0 0 0,-4-1 0 0 0,-1 1 0 0 0,-1 3 0 0 0,1 1 0 0 0,6 2 0 0 0,-3-4 0 0 0,-1-1 0 0 0,0-4 0 0 0,-1 0 0 0 0,7-4 0 0 0,1 1 0 0 0,0-2 0 0 0,-1 2 0 0 0,-6-2 0 0 0,-3 2 0 0 0,-1 3 0 0 0,-4-2 0 0 0,-1 2 0 0 0,2 3 0 0 0,-8 2 0 0 0,-6 8 0 0 0,-10 3 0 0 0,-8 1 0 0 0,-9-1 0 0 0,-9-1 0 0 0,-11-1 0 0 0,-9-1 0 0 0,-5-2 0 0 0,-9 1 0 0 0,-13-6 0 0 0,-5-2 0 0 0,-2 0 0 0 0,-8 2 0 0 0,1 1 0 0 0,2 2 0 0 0,-5 0 0 0 0,-1 2 0 0 0,6 0 0 0 0,11 0 0 0 0,16 0 0 0 0,6 1 0 0 0,9-1 0 0 0,7 0 0 0 0,10-5 0 0 0,5-1 0 0 0,1-1 0 0 0,0 2 0 0 0,-1 1 0 0 0,-1 2 0 0 0,-8 1 0 0 0,-1 0 0 0 0,-2 1 0 0 0,2 1 0 0 0,1-1 0 0 0,-4 0 0 0 0,-11-5 0 0 0,-7-1 0 0 0,-4 0 0 0 0,-7 1 0 0 0,-17 1 0 0 0,-5 2 0 0 0,-2 1 0 0 0,-11 0 0 0 0,7 1 0 0 0,9 0 0 0 0,-1-4 0 0 0,0-3 0 0 0,-2 1 0 0 0,6 1 0 0 0,5 2 0 0 0,2 0 0 0 0,3 2 0 0 0,4 6 0 0 0,-2 1 0 0 0,2 1 0 0 0,-13 3 0 0 0,-8 1 0 0 0,-3-2 0 0 0,-12-3 0 0 0,-3-2 0 0 0,2-1 0 0 0,4-2 0 0 0,-1-1 0 0 0,7 0 0 0 0,14-1 0 0 0,2 1 0 0 0,3-1 0 0 0,5 1 0 0 0,10 0 0 0 0,10 0 0 0 0,9 0 0 0 0,1 0 0 0 0,3 0 0 0 0,3 0 0 0 0,2 0 0 0 0,2 0 0 0 0,1 0 0 0 0,1 0 0 0 0,-10 0 0 0 0,-3 5 0 0 0,-5 1 0 0 0,-4 1 0 0 0,-3-2 0 0 0,-8-2 0 0 0,-3 0 0 0 0,-1-2 0 0 0,-3-1 0 0 0,-16 0 0 0 0,-8 0 0 0 0,-4 5 0 0 0,-9 1 0 0 0,2 0 0 0 0,5-1 0 0 0,3-1 0 0 0,9 3 0 0 0,4 1 0 0 0,6-1 0 0 0,1 8 0 0 0,8 2 0 0 0,6-3 0 0 0,4-3 0 0 0,1-3 0 0 0,-4 1 0 0 0,-2 0 0 0 0,0-2 0 0 0,0-2 0 0 0,1-2 0 0 0,-3-2 0 0 0,-2 0 0 0 0,1-1 0 0 0,7 0 0 0 0,4-1 0 0 0,0 1 0 0 0,6 0 0 0 0,5-1 0 0 0,10 1 0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3-20T07:23:42.83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6702 7127 16383 0 0,'5'0'0'0'0,"12"0"0"0"0,12 0 0 0 0,13 0 0 0 0,12 0 0 0 0,9 0 0 0 0,2 0 0 0 0,1 0 0 0 0,4 0 0 0 0,0 0 0 0 0,-2 0 0 0 0,-7 0 0 0 0,-9 0 0 0 0,-9 0 0 0 0,-1 0 0 0 0,-3 0 0 0 0,-4 0 0 0 0,-1 0 0 0 0,-3 0 0 0 0,-1 0 0 0 0,-1 0 0 0 0,0 0 0 0 0,5 0 0 0 0,1 0 0 0 0,1 0 0 0 0,-2 0 0 0 0,-1 0 0 0 0,3 0 0 0 0,17-5 0 0 0,8-1 0 0 0,14-1 0 0 0,4 2 0 0 0,9-8 0 0 0,0-3 0 0 0,-11 2 0 0 0,-8 3 0 0 0,-11 4 0 0 0,-10 3 0 0 0,-9 2 0 0 0,-5 1 0 0 0,-4 1 0 0 0,-2 1 0 0 0,-5 5 0 0 0,-13 6 0 0 0,-17 1 0 0 0,-17 4 0 0 0,-16-1 0 0 0,-9 1 0 0 0,-8 3 0 0 0,-14-2 0 0 0,-4 2 0 0 0,0-4 0 0 0,-7 1 0 0 0,-5 3 0 0 0,-2-3 0 0 0,-1-3 0 0 0,4 0 0 0 0,-7-2 0 0 0,-4 2 0 0 0,0 14 0 0 0,-8 2 0 0 0,3 0 0 0 0,5-4 0 0 0,8-2 0 0 0,4-4 0 0 0,7-2 0 0 0,7-3 0 0 0,5-4 0 0 0,9 0 0 0 0,4-1 0 0 0,6-2 0 0 0,6-3 0 0 0,5-2 0 0 0,9 4 0 0 0,4 0 0 0 0,0-1 0 0 0,0-1 0 0 0,-1 3 0 0 0,-2 0 0 0 0,-2-1 0 0 0,5 4 0 0 0,0-1 0 0 0,5 8 0 0 0,0 2 0 0 0,-2 1 0 0 0,-2-2 0 0 0,-3-5 0 0 0,-1-4 0 0 0,2 1 0 0 0,2-2 0 0 0,-2 3 0 0 0,0 0 0 0 0,-3-3 0 0 0,0 3 0 0 0,-2-2 0 0 0,0-1 0 0 0,-5 1 0 0 0,-3 1 0 0 0,1-3 0 0 0,-3 3 0 0 0,-1-1 0 0 0,2 3 0 0 0,2 0 0 0 0,2-3 0 0 0,8 7 0 0 0,-3 0 0 0 0,-1-2 0 0 0,0-4 0 0 0,4-8 0 0 0,7-11 0 0 0,27-8 0 0 0,22-2 0 0 0,16 3 0 0 0,10-2 0 0 0,5 3 0 0 0,8 3 0 0 0,2 3 0 0 0,-6 4 0 0 0,-5 2 0 0 0,9 2 0 0 0,-4 0 0 0 0,3 6 0 0 0,5 1 0 0 0,14 0 0 0 0,9 3 0 0 0,26 1 0 0 0,14-2 0 0 0,23-3 0 0 0,0-2 0 0 0,2-1 0 0 0,-10-2 0 0 0,-17-1 0 0 0,-5 0 0 0 0,-16-1 0 0 0,-16 1 0 0 0,-15-1 0 0 0,-11-4 0 0 0,-3-2 0 0 0,7 1 0 0 0,6 0 0 0 0,19 3 0 0 0,7 1 0 0 0,16 0 0 0 0,12 2 0 0 0,-2 0 0 0 0,-4 0 0 0 0,2 0 0 0 0,-7 1 0 0 0,0-1 0 0 0,-10 0 0 0 0,-15 0 0 0 0,-20 0 0 0 0,-2 0 0 0 0,-5 0 0 0 0,-10 0 0 0 0,-10 0 0 0 0,-9 0 0 0 0,-6 0 0 0 0,-6 0 0 0 0,3 0 0 0 0,1 0 0 0 0,3 0 0 0 0,11 0 0 0 0,18 0 0 0 0,6 0 0 0 0,-3 0 0 0 0,-5 0 0 0 0,-2 0 0 0 0,-2 0 0 0 0,-7 0 0 0 0,-8 0 0 0 0,-6 0 0 0 0,-5 0 0 0 0,-3 0 0 0 0,-3 5 0 0 0,-6 12 0 0 0,-21 8 0 0 0,-27-1 0 0 0,-34-4 0 0 0,-22-5 0 0 0,-26-21 0 0 0,-17-9 0 0 0,-1-6 0 0 0,-9-6 0 0 0,3 2 0 0 0,3 1 0 0 0,4-1 0 0 0,-2 4 0 0 0,6 0 0 0 0,2 4 0 0 0,2 5 0 0 0,6-5 0 0 0,6-6 0 0 0,6 2 0 0 0,15-1 0 0 0,6-6 0 0 0,1 1 0 0 0,9 6 0 0 0,11 5 0 0 0,5 2 0 0 0,5 2 0 0 0,2 4 0 0 0,7-2 0 0 0,6 0 0 0 0,3 3 0 0 0,0 2 0 0 0,2-3 0 0 0,-2-1 0 0 0,1-2 0 0 0,-1-1 0 0 0,4-3 0 0 0,1 2 0 0 0,0 2 0 0 0,-6-2 0 0 0,-3 2 0 0 0,-2 2 0 0 0,1-7 0 0 0,5-5 0 0 0,13-1 0 0 0,24 0 0 0 0,20 3 0 0 0,20 5 0 0 0,12 0 0 0 0,11 2 0 0 0,13 3 0 0 0,-3 4 0 0 0,4 2 0 0 0,3 1 0 0 0,1 2 0 0 0,-4 0 0 0 0,-3 1 0 0 0,1 0 0 0 0,5-1 0 0 0,-7 1 0 0 0,-8-1 0 0 0,4 0 0 0 0,-7 0 0 0 0,-5 0 0 0 0,-9 0 0 0 0,-9 0 0 0 0,-8 0 0 0 0,0 0 0 0 0,-3 0 0 0 0,3 0 0 0 0,0 0 0 0 0,2 0 0 0 0,20 0 0 0 0,4 0 0 0 0,-4 0 0 0 0,-3 0 0 0 0,-6 0 0 0 0,-7 0 0 0 0,-2 0 0 0 0,-3 0 0 0 0,-3 0 0 0 0,-4 0 0 0 0,-2 0 0 0 0,3 5 0 0 0,11 2 0 0 0,3-1 0 0 0,2-1 0 0 0,-2-1 0 0 0,-4-2 0 0 0,-5-1 0 0 0,-4 0 0 0 0,6 4 0 0 0,2 1 0 0 0,3 0 0 0 0,-2-1 0 0 0,-3-2 0 0 0,11-1 0 0 0,7 0 0 0 0,3-2 0 0 0,0 0 0 0 0,6 0 0 0 0,0-1 0 0 0,-2 1 0 0 0,-1 0 0 0 0,-3 0 0 0 0,3 0 0 0 0,6 0 0 0 0,0 0 0 0 0,8 0 0 0 0,5 0 0 0 0,-1 0 0 0 0,-6 0 0 0 0,-5 0 0 0 0,-6 0 0 0 0,-9 0 0 0 0,-9 0 0 0 0,-8 0 0 0 0,-6 0 0 0 0,1 0 0 0 0,-1 0 0 0 0,-1 0 0 0 0,9 0 0 0 0,1 0 0 0 0,-1 0 0 0 0,-3 10 0 0 0,-3 3 0 0 0,12 0 0 0 0,7-3 0 0 0,5-3 0 0 0,1-2 0 0 0,1-3 0 0 0,9-1 0 0 0,3-1 0 0 0,-2 0 0 0 0,-3-1 0 0 0,-3 1 0 0 0,-9-1 0 0 0,-8 1 0 0 0,-9 0 0 0 0,-5-1 0 0 0,-5 1 0 0 0,-1 0 0 0 0,-2 0 0 0 0,4 0 0 0 0,3 0 0 0 0,-1 0 0 0 0,0 0 0 0 0,-2 1 0 0 0,0-1 0 0 0,-2 0 0 0 0,0 0 0 0 0,4 0 0 0 0,2 0 0 0 0,0 0 0 0 0,-2 0 0 0 0,4 0 0 0 0,0 0 0 0 0,-1 0 0 0 0,3 0 0 0 0,0 0 0 0 0,-3 0 0 0 0,-1 0 0 0 0,2 0 0 0 0,0 0 0 0 0,9 0 0 0 0,6 0 0 0 0,4 0 0 0 0,2 0 0 0 0,7 0 0 0 0,1 0 0 0 0,0 0 0 0 0,-7 0 0 0 0,-8 0 0 0 0,-9 0 0 0 0,-5 0 0 0 0,-1 0 0 0 0,0 0 0 0 0,2 0 0 0 0,6 0 0 0 0,4 0 0 0 0,-5 5 0 0 0,-1 1 0 0 0,-3 0 0 0 0,3 0 0 0 0,-2-3 0 0 0,-3 0 0 0 0,-2-2 0 0 0,-3-1 0 0 0,-2 0 0 0 0,4 0 0 0 0,1 0 0 0 0,-1-1 0 0 0,-1 1 0 0 0,-1 0 0 0 0,-2 0 0 0 0,-1 0 0 0 0,10 0 0 0 0,3 0 0 0 0,-1 0 0 0 0,-3 0 0 0 0,-3 0 0 0 0,-2 0 0 0 0,-2 0 0 0 0,8 0 0 0 0,3 0 0 0 0,-2 0 0 0 0,-2 0 0 0 0,-2 0 0 0 0,-4 0 0 0 0,-1 0 0 0 0,8 5 0 0 0,2 2 0 0 0,5-1 0 0 0,-1-1 0 0 0,1-1 0 0 0,-2-2 0 0 0,-3-1 0 0 0,-5 0 0 0 0,-3-1 0 0 0,-2-1 0 0 0,-2 1 0 0 0,-1 0 0 0 0,0 0 0 0 0,0-1 0 0 0,4 1 0 0 0,-2 5 0 0 0,-2 2 0 0 0,-1 4 0 0 0,-1 1 0 0 0,-4-2 0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3-20T07:23:42.83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12439 7127 16383 0 0,'20'-5'0'0'0,"21"-6"0"0"0,29-2 0 0 0,18-9 0 0 0,9-5 0 0 0,12-3 0 0 0,3 3 0 0 0,-2 2 0 0 0,0 5 0 0 0,-9 0 0 0 0,-12 4 0 0 0,-10 0 0 0 0,-14 3 0 0 0,-9 3 0 0 0,-7 3 0 0 0,-9 4 0 0 0,-5 1 0 0 0,-4 2 0 0 0,-2 0 0 0 0,14 1 0 0 0,10-1 0 0 0,11 1 0 0 0,4-1 0 0 0,11 1 0 0 0,-4-1 0 0 0,-3 0 0 0 0,-10 0 0 0 0,-10 0 0 0 0,-9 0 0 0 0,-7 0 0 0 0,-5 0 0 0 0,-2 0 0 0 0,-1 0 0 0 0,4 0 0 0 0,8 0 0 0 0,1 0 0 0 0,3 5 0 0 0,11 1 0 0 0,4 6 0 0 0,-2 0 0 0 0,0-2 0 0 0,-1 2 0 0 0,-4-1 0 0 0,3 3 0 0 0,-2-1 0 0 0,0 3 0 0 0,-4-3 0 0 0,-1 3 0 0 0,7-2 0 0 0,-1-3 0 0 0,-5 1 0 0 0,0-1 0 0 0,-4-2 0 0 0,-5-4 0 0 0,1-1 0 0 0,-1 2 0 0 0,-3 2 0 0 0,3-2 0 0 0,-1-2 0 0 0,8 0 0 0 0,1-3 0 0 0,3 0 0 0 0,-3-1 0 0 0,1 0 0 0 0,-4 0 0 0 0,-3 0 0 0 0,-5-1 0 0 0,-18 1 0 0 0,-23 0 0 0 0,-15 0 0 0 0,-15 0 0 0 0,-16 0 0 0 0,-5 0 0 0 0,-3 0 0 0 0,-1 0 0 0 0,3 0 0 0 0,-7-5 0 0 0,-4-2 0 0 0,-6-4 0 0 0,0-6 0 0 0,-2 1 0 0 0,-9-3 0 0 0,-5 2 0 0 0,-8 0 0 0 0,-11 1 0 0 0,-3 5 0 0 0,-13 3 0 0 0,0 4 0 0 0,6 2 0 0 0,-2 2 0 0 0,10 0 0 0 0,13 1 0 0 0,18-1 0 0 0,18-4 0 0 0,-1-2 0 0 0,5 0 0 0 0,7 1 0 0 0,3 1 0 0 0,3 2 0 0 0,-5 1 0 0 0,1 0 0 0 0,-2 6 0 0 0,3 2 0 0 0,-11 0 0 0 0,-10-2 0 0 0,-4-1 0 0 0,0-2 0 0 0,-2 0 0 0 0,-4-2 0 0 0,2 0 0 0 0,3 0 0 0 0,5 0 0 0 0,-2 0 0 0 0,1-1 0 0 0,-2 1 0 0 0,1 0 0 0 0,-14 0 0 0 0,4 0 0 0 0,5 0 0 0 0,5 5 0 0 0,5 2 0 0 0,-7 4 0 0 0,-1 6 0 0 0,2-1 0 0 0,-8 3 0 0 0,-4-2 0 0 0,-14 0 0 0 0,-20-1 0 0 0,-15 0 0 0 0,-15 8 0 0 0,-18 5 0 0 0,-20 3 0 0 0,-5 5 0 0 0,6 2 0 0 0,4 4 0 0 0,-2 5 0 0 0,4 4 0 0 0,-7 3 0 0 0,-7-2 0 0 0,-1-6 0 0 0,-3-5 0 0 0,2-1 0 0 0,-1 9 0 0 0,18 0 0 0 0,4-3 0 0 0,26-10 0 0 0,18-11 0 0 0,12-5 0 0 0,14-5 0 0 0,11-7 0 0 0,-4 1 0 0 0,-1-1 0 0 0,6-3 0 0 0,4-2 0 0 0,1-1 0 0 0,5-2 0 0 0,7-1 0 0 0,11 0 0 0 0,11 0 0 0 0,9-1 0 0 0,3 1 0 0 0,2-1 0 0 0,8-4 0 0 0,9-7 0 0 0,8-11 0 0 0,7-6 0 0 0,3-9 0 0 0,3-3 0 0 0,2 1 0 0 0,15 7 0 0 0,9 4 0 0 0,6 7 0 0 0,2 7 0 0 0,-4 2 0 0 0,-3 2 0 0 0,-1 4 0 0 0,1 2 0 0 0,5 3 0 0 0,7 1 0 0 0,3 1 0 0 0,3 1 0 0 0,-1-1 0 0 0,3-9 0 0 0,8-4 0 0 0,4-4 0 0 0,-2 0 0 0 0,-1-2 0 0 0,-6 3 0 0 0,-5 4 0 0 0,4 3 0 0 0,-1 0 0 0 0,1 0 0 0 0,7 2 0 0 0,15 2 0 0 0,14 2 0 0 0,9 6 0 0 0,17 4 0 0 0,1-1 0 0 0,-4 4 0 0 0,4 1 0 0 0,-1-2 0 0 0,-5-2 0 0 0,-6-3 0 0 0,-4-2 0 0 0,1-1 0 0 0,-6 0 0 0 0,2-2 0 0 0,-5 1 0 0 0,-3-5 0 0 0,10-3 0 0 0,-2 2 0 0 0,-6 1 0 0 0,-9 1 0 0 0,-2 1 0 0 0,-9 2 0 0 0,-11 1 0 0 0,-9 0 0 0 0,-9 0 0 0 0,-5 0 0 0 0,-14 1 0 0 0,-24-1 0 0 0,-27 0 0 0 0,-18 0 0 0 0,-10-5 0 0 0,-6-1 0 0 0,0-1 0 0 0,0 2 0 0 0,1 1 0 0 0,8 2 0 0 0,2 1 0 0 0,1 1 0 0 0,-15-1 0 0 0,-11 2 0 0 0,-7-1 0 0 0,-28 0 0 0 0,-11 0 0 0 0,-22 1 0 0 0,-3 9 0 0 0,-4 3 0 0 0,9 5 0 0 0,23-1 0 0 0,24-4 0 0 0,13-3 0 0 0,16-4 0 0 0,16-3 0 0 0,16-2 0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3-20T07:23:42.840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13997 6756 16383 0 0,'-25'0'0'0'0,"-33"5"0"0"0,-37 6 0 0 0,-17 12 0 0 0,-15 7 0 0 0,0 3 0 0 0,1 1 0 0 0,12 0 0 0 0,5-1 0 0 0,12 4 0 0 0,16-5 0 0 0,18-2 0 0 0,10-6 0 0 0,3-3 0 0 0,5-4 0 0 0,1-6 0 0 0,-2 1 0 0 0,-4-2 0 0 0,-13 2 0 0 0,-11 0 0 0 0,-13 2 0 0 0,-26-1 0 0 0,-20 7 0 0 0,-16 1 0 0 0,1 1 0 0 0,7-3 0 0 0,7 0 0 0 0,21-3 0 0 0,24-4 0 0 0,19-4 0 0 0,15-4 0 0 0,12-2 0 0 0,9-1 0 0 0,-1-2 0 0 0,-3 0 0 0 0,-6 0 0 0 0,-5-4 0 0 0,0-8 0 0 0,-6 0 0 0 0,-4-3 0 0 0,4 0 0 0 0,10-1 0 0 0,9 2 0 0 0,4 3 0 0 0,9-1 0 0 0,2 2 0 0 0,11 2 0 0 0,16-1 0 0 0,18 0 0 0 0,19 2 0 0 0,8 2 0 0 0,0-2 0 0 0,1-1 0 0 0,2 2 0 0 0,12-8 0 0 0,-1-1 0 0 0,-6 1 0 0 0,-3 4 0 0 0,-1 4 0 0 0,5 2 0 0 0,12 8 0 0 0,9 3 0 0 0,21 1 0 0 0,13-1 0 0 0,12 3 0 0 0,14 1 0 0 0,-2 8 0 0 0,11 6 0 0 0,-5 4 0 0 0,-3 2 0 0 0,5 2 0 0 0,2-1 0 0 0,16 5 0 0 0,15 17 0 0 0,22 3 0 0 0,-4 3 0 0 0,-10 2 0 0 0,-22-11 0 0 0,-30-8 0 0 0,-27-6 0 0 0,-23-9 0 0 0,-21-10 0 0 0,-16-2 0 0 0,-11-4 0 0 0,-8-4 0 0 0,1-3 0 0 0,1-2 0 0 0,14-1 0 0 0,10-2 0 0 0,6 1 0 0 0,11-1 0 0 0,9 0 0 0 0,10 1 0 0 0,10-6 0 0 0,2 0 0 0 0,4-6 0 0 0,3 0 0 0 0,-2-3 0 0 0,0-4 0 0 0,-3 2 0 0 0,6-8 0 0 0,-12 2 0 0 0,-3-1 0 0 0,-13-1 0 0 0,-10 4 0 0 0,-3-5 0 0 0,-9 2 0 0 0,-10 5 0 0 0,-13 2 0 0 0,-9 2 0 0 0,-4 5 0 0 0,3 3 0 0 0,2 4 0 0 0,-15 1 0 0 0,-34 2 0 0 0,-50 1 0 0 0,-38 0 0 0 0,-41-6 0 0 0,-25-1 0 0 0,-24 1 0 0 0,-3-5 0 0 0,12 0 0 0 0,7-4 0 0 0,21 1 0 0 0,16 3 0 0 0,13-3 0 0 0,18 2 0 0 0,9-3 0 0 0,6 1 0 0 0,10 3 0 0 0,10 3 0 0 0,12 3 0 0 0,14 2 0 0 0,9 1 0 0 0,7 1 0 0 0,5 1 0 0 0,17-1 0 0 0,21 6 0 0 0,29 1 0 0 0,38 5 0 0 0,27 5 0 0 0,30 4 0 0 0,19 5 0 0 0,32-3 0 0 0,17-6 0 0 0,13 11 0 0 0,5-1 0 0 0,-3-4 0 0 0,-20-7 0 0 0,-21-5 0 0 0,-22-5 0 0 0,-26-9 0 0 0,-29-3 0 0 0,-22-1 0 0 0,-18 1 0 0 0,-14 1 0 0 0,-14 6 0 0 0,-13 9 0 0 0,-8 7 0 0 0,-36 16 0 0 0,-43 7 0 0 0,-34 12 0 0 0,-45 12 0 0 0,-21 0 0 0 0,-22-10 0 0 0,2-16 0 0 0,8-13 0 0 0,6-11 0 0 0,12-8 0 0 0,10-5 0 0 0,16-3 0 0 0,17-15 0 0 0,18-11 0 0 0,8-5 0 0 0,5-2 0 0 0,8 0 0 0 0,8 6 0 0 0,6 7 0 0 0,6 4 0 0 0,-2 3 0 0 0,-9 6 0 0 0,2 3 0 0 0,3 4 0 0 0,4 1 0 0 0,8 1 0 0 0,9 1 0 0 0,2 0 0 0 0,4 0 0 0 0,29-1 0 0 0,42 1 0 0 0,51-6 0 0 0,37-1 0 0 0,28-1 0 0 0,20 2 0 0 0,27 1 0 0 0,20 2 0 0 0,15 1 0 0 0,8 0 0 0 0,-6 1 0 0 0,4 1 0 0 0,-18-1 0 0 0,-6 0 0 0 0,-23-5 0 0 0,-29-1 0 0 0,-15-5 0 0 0,-18-1 0 0 0,-14-13 0 0 0,-1-2 0 0 0,-4-2 0 0 0,-10-1 0 0 0,-11 0 0 0 0,-5 5 0 0 0,-11 1 0 0 0,-12 6 0 0 0,-10 5 0 0 0,-8 5 0 0 0,-11-1 0 0 0,-5 1 0 0 0,-21-4 0 0 0,-45 1 0 0 0,-36 3 0 0 0,-34 1 0 0 0,-23 8 0 0 0,-13 9 0 0 0,-10 2 0 0 0,6-1 0 0 0,4 3 0 0 0,14-1 0 0 0,18-2 0 0 0,16-4 0 0 0,9-3 0 0 0,11-7 0 0 0,10-2 0 0 0,11-7 0 0 0,12 0 0 0 0,13-4 0 0 0,9 2 0 0 0,3 2 0 0 0,2 4 0 0 0,8 3 0 0 0,12-8 0 0 0,37-16 0 0 0,42-9 0 0 0,43 3 0 0 0,31 7 0 0 0,20 8 0 0 0,-4 8 0 0 0,-1 5 0 0 0,-13 5 0 0 0,-23 7 0 0 0,-14 3 0 0 0,-21 0 0 0 0,-21-2 0 0 0,-20-1 0 0 0,-13-2 0 0 0,-8-1 0 0 0,-6-1 0 0 0,4-1 0 0 0,-4-5 0 0 0,-12-2 0 0 0,-33-5 0 0 0,-29 0 0 0 0,-36 2 0 0 0,-34 2 0 0 0,-27 3 0 0 0,-14 3 0 0 0,-10 0 0 0 0,-2 2 0 0 0,13 0 0 0 0,14 1 0 0 0,21-1 0 0 0,25 1 0 0 0,21-1 0 0 0,17 0 0 0 0,14 1 0 0 0,20-1 0 0 0,38-5 0 0 0,58-7 0 0 0,42-1 0 0 0,36 1 0 0 0,18-1 0 0 0,20 0 0 0 0,-6-7 0 0 0,-19 0 0 0 0,-12 3 0 0 0,-21 5 0 0 0,-24-1 0 0 0,-23 2 0 0 0,-22 3 0 0 0,-35 2 0 0 0,-42 8 0 0 0,-54 13 0 0 0,-39 5 0 0 0,-41 3 0 0 0,-35 3 0 0 0,-20 7 0 0 0,-16 3 0 0 0,0-5 0 0 0,23-7 0 0 0,15-8 0 0 0,19-7 0 0 0,33-5 0 0 0,13-3 0 0 0,22-1 0 0 0,23-2 0 0 0,19 1 0 0 0,13-1 0 0 0,10 1 0 0 0,19 6 0 0 0,28 6 0 0 0,36 17 0 0 0,24 3 0 0 0,9 2 0 0 0,1-5 0 0 0,-9-8 0 0 0,-8-6 0 0 0,-35-1 0 0 0,-64 2 0 0 0,-76-1 0 0 0,-84 7 0 0 0,-71-1 0 0 0,-50 2 0 0 0,-13-3 0 0 0,10 6 0 0 0,33-2 0 0 0,40 0 0 0 0,45-4 0 0 0,52-5 0 0 0,45-4 0 0 0,35-5 0 0 0,29 2 0 0 0,39 0 0 0 0,61 9 0 0 0,48 6 0 0 0,56 10 0 0 0,48-1 0 0 0,24 0 0 0 0,-5-1 0 0 0,-22-5 0 0 0,-37-7 0 0 0,-24-7 0 0 0,-38 0 0 0 0,-32-2 0 0 0,-27-2 0 0 0,-16-3 0 0 0,-11-1 0 0 0,-39-17 0 0 0,-64-26 0 0 0,-58-16 0 0 0,-37-4 0 0 0,-44-1 0 0 0,-6 10 0 0 0,4 8 0 0 0,19 11 0 0 0,33 12 0 0 0,45 4 0 0 0,32 4 0 0 0,26 5 0 0 0,68-12 0 0 0,84-17 0 0 0,70-18 0 0 0,58-10 0 0 0,43 7 0 0 0,35 7 0 0 0,13 12 0 0 0,14 13 0 0 0,-18 11 0 0 0,-42 7 0 0 0,-45 6 0 0 0,-45 2 0 0 0,-47 1 0 0 0,-41 6 0 0 0,-34 5 0 0 0,-61 2 0 0 0,-44-2 0 0 0,-53-4 0 0 0,-39-3 0 0 0,-24-7 0 0 0,-19-9 0 0 0,-22-18 0 0 0,-5-9 0 0 0,8-3 0 0 0,20 1 0 0 0,17-4 0 0 0,27 5 0 0 0,27 5 0 0 0,30 8 0 0 0,23 8 0 0 0,18 7 0 0 0,32 5 0 0 0,57 3 0 0 0,42 3 0 0 0,36 5 0 0 0,18 7 0 0 0,4 2 0 0 0,3 2 0 0 0,-8 5 0 0 0,-24-3 0 0 0,-20-4 0 0 0,-17-5 0 0 0,-21 2 0 0 0,-16-2 0 0 0,-30 2 0 0 0,-21 0 0 0 0,-10-3 0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3-20T07:23:42.84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19680 6968 16383 0 0,'-10'0'0'0'0,"-13"0"0"0"0,-8 0 0 0 0,-14-5 0 0 0,-13-2 0 0 0,-8-4 0 0 0,-2-1 0 0 0,0 2 0 0 0,2-2 0 0 0,2 0 0 0 0,2 3 0 0 0,1-2 0 0 0,7 0 0 0 0,2 3 0 0 0,-1 2 0 0 0,5 3 0 0 0,0-4 0 0 0,3-1 0 0 0,0 2 0 0 0,1 1 0 0 0,0 2 0 0 0,1 1 0 0 0,3 2 0 0 0,-1-6 0 0 0,1 0 0 0 0,2 0 0 0 0,-2 1 0 0 0,-9 2 0 0 0,-7 1 0 0 0,2 1 0 0 0,-1 0 0 0 0,5 1 0 0 0,-10 0 0 0 0,-4 6 0 0 0,-1 1 0 0 0,0-1 0 0 0,-9-1 0 0 0,4-1 0 0 0,3 3 0 0 0,3 1 0 0 0,-3-1 0 0 0,1-2 0 0 0,1-1 0 0 0,7-2 0 0 0,8-1 0 0 0,2-1 0 0 0,-5 0 0 0 0,1-1 0 0 0,5 1 0 0 0,5 0 0 0 0,5-1 0 0 0,3 1 0 0 0,3 0 0 0 0,-8 0 0 0 0,-3 0 0 0 0,1 0 0 0 0,-3 0 0 0 0,-4 0 0 0 0,-8 0 0 0 0,-5 0 0 0 0,3 0 0 0 0,1 0 0 0 0,0 0 0 0 0,-4 0 0 0 0,-3 0 0 0 0,0 0 0 0 0,1 0 0 0 0,-4 0 0 0 0,-1 0 0 0 0,-3 0 0 0 0,5 0 0 0 0,-2 0 0 0 0,2 0 0 0 0,1 0 0 0 0,8 0 0 0 0,2 0 0 0 0,6 0 0 0 0,7 0 0 0 0,0 0 0 0 0,2 0 0 0 0,3 0 0 0 0,3 0 0 0 0,2 0 0 0 0,-3 0 0 0 0,-21 5 0 0 0,-11 2 0 0 0,-4 4 0 0 0,-5 1 0 0 0,-5 3 0 0 0,2-1 0 0 0,9 2 0 0 0,12-1 0 0 0,10-4 0 0 0,14 1 0 0 0,7 0 0 0 0,4-4 0 0 0,-5 3 0 0 0,-7 4 0 0 0,2 5 0 0 0,-4 3 0 0 0,1-1 0 0 0,0-5 0 0 0,2 0 0 0 0,-4 1 0 0 0,1-1 0 0 0,0 5 0 0 0,2 0 0 0 0,7 1 0 0 0,4-4 0 0 0,5 1 0 0 0,11-4 0 0 0,27 0 0 0 0,15 4 0 0 0,17-3 0 0 0,10 1 0 0 0,4-2 0 0 0,7-5 0 0 0,0-3 0 0 0,-2 1 0 0 0,-7 0 0 0 0,-10-2 0 0 0,11-2 0 0 0,0-2 0 0 0,-1-2 0 0 0,-1 0 0 0 0,3-1 0 0 0,2-1 0 0 0,-2 1 0 0 0,-1-6 0 0 0,-2 0 0 0 0,-11-6 0 0 0,-10 0 0 0 0,-6 2 0 0 0,-4-2 0 0 0,-3 0 0 0 0,-1 3 0 0 0,5-2 0 0 0,2 0 0 0 0,1 3 0 0 0,13-3 0 0 0,10 1 0 0 0,4-8 0 0 0,1-1 0 0 0,1 2 0 0 0,4 0 0 0 0,-4 3 0 0 0,-9 3 0 0 0,-8 4 0 0 0,-7 3 0 0 0,0 2 0 0 0,2 1 0 0 0,0 2 0 0 0,-3-1 0 0 0,3 1 0 0 0,-7-5 0 0 0,2-2 0 0 0,-2 0 0 0 0,5 1 0 0 0,4-4 0 0 0,0 0 0 0 0,-2 2 0 0 0,-8-4 0 0 0,-6 1 0 0 0,-1 1 0 0 0,-2 3 0 0 0,6 2 0 0 0,3-3 0 0 0,4 0 0 0 0,3 0 0 0 0,-3 3 0 0 0,4 0 0 0 0,9-2 0 0 0,1-2 0 0 0,1 2 0 0 0,3 1 0 0 0,0 1 0 0 0,2 2 0 0 0,1 1 0 0 0,5 1 0 0 0,1 0 0 0 0,6 1 0 0 0,0-1 0 0 0,-2 0 0 0 0,-3 0 0 0 0,-2 1 0 0 0,-3-1 0 0 0,-6 0 0 0 0,-7 0 0 0 0,-8 0 0 0 0,-5 0 0 0 0,-3 0 0 0 0,-3-5 0 0 0,0-2 0 0 0,4 1 0 0 0,1 1 0 0 0,1 1 0 0 0,4 2 0 0 0,0 0 0 0 0,-2 2 0 0 0,4 0 0 0 0,9 0 0 0 0,7 0 0 0 0,-3 1 0 0 0,-4-1 0 0 0,-1 0 0 0 0,6 0 0 0 0,14 0 0 0 0,5 0 0 0 0,-5 0 0 0 0,5 0 0 0 0,1 0 0 0 0,-7 0 0 0 0,-11 0 0 0 0,-10 0 0 0 0,-8 0 0 0 0,-5 0 0 0 0,1 0 0 0 0,0 0 0 0 0,3 0 0 0 0,1 0 0 0 0,-1 0 0 0 0,-2 0 0 0 0,-3 0 0 0 0,-1 0 0 0 0,-7 0 0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3-20T07:23:42.84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19112 7123 16383 0 0,'-10'0'0'0'0,"-13"0"0"0"0,-8 0 0 0 0,-9 0 0 0 0,-12-5 0 0 0,-12-2 0 0 0,-11 1 0 0 0,-2-4 0 0 0,-19-1 0 0 0,-12 3 0 0 0,-8 1 0 0 0,1 3 0 0 0,0 2 0 0 0,-1 1 0 0 0,9 1 0 0 0,14 0 0 0 0,12 0 0 0 0,10 1 0 0 0,12-1 0 0 0,0 1 0 0 0,7-1 0 0 0,1 0 0 0 0,-1 0 0 0 0,5 0 0 0 0,-7-5 0 0 0,-2-2 0 0 0,-8 1 0 0 0,-2-4 0 0 0,-6-1 0 0 0,0 3 0 0 0,3-3 0 0 0,7 0 0 0 0,4 2 0 0 0,8 3 0 0 0,-4-3 0 0 0,-1 1 0 0 0,2 0 0 0 0,1 3 0 0 0,-6-3 0 0 0,-2 0 0 0 0,-3 1 0 0 0,6 1 0 0 0,2 3 0 0 0,6-4 0 0 0,6 0 0 0 0,5 0 0 0 0,4 2 0 0 0,3 2 0 0 0,2 1 0 0 0,0 1 0 0 0,1 1 0 0 0,0 0 0 0 0,-11 0 0 0 0,-8 1 0 0 0,-1-1 0 0 0,-8 0 0 0 0,1 0 0 0 0,-10-10 0 0 0,1-3 0 0 0,6 1 0 0 0,8 1 0 0 0,8 4 0 0 0,5 2 0 0 0,0 3 0 0 0,1 1 0 0 0,1 1 0 0 0,-3 0 0 0 0,-5 1 0 0 0,-11 0 0 0 0,-5-1 0 0 0,-3 5 0 0 0,-2 2 0 0 0,2 0 0 0 0,-5 3 0 0 0,-1 0 0 0 0,6-1 0 0 0,4 2 0 0 0,7 0 0 0 0,7-3 0 0 0,-4-2 0 0 0,1 3 0 0 0,-2 5 0 0 0,3 5 0 0 0,4-1 0 0 0,0 1 0 0 0,-4-1 0 0 0,1-5 0 0 0,9 0 0 0 0,5-1 0 0 0,8 2 0 0 0,22 3 0 0 0,33 4 0 0 0,19 4 0 0 0,17-3 0 0 0,17 0 0 0 0,14 1 0 0 0,4-3 0 0 0,6-5 0 0 0,4-5 0 0 0,-3-4 0 0 0,1-4 0 0 0,6-1 0 0 0,-7-2 0 0 0,-2 0 0 0 0,-4 0 0 0 0,-11 1 0 0 0,-10-1 0 0 0,-4 0 0 0 0,-7 1 0 0 0,-9 0 0 0 0,-6 0 0 0 0,-8 0 0 0 0,3 5 0 0 0,3 2 0 0 0,2-1 0 0 0,1 4 0 0 0,1 1 0 0 0,5 2 0 0 0,7 0 0 0 0,-4-2 0 0 0,-8-4 0 0 0,-9-2 0 0 0,-8-3 0 0 0,-7-1 0 0 0,-3-1 0 0 0,-3 0 0 0 0,-26-1 0 0 0,-24-5 0 0 0,-23-6 0 0 0,-29-11 0 0 0,-17-12 0 0 0,-3-5 0 0 0,-6 0 0 0 0,-2-4 0 0 0,8 1 0 0 0,8 2 0 0 0,10 4 0 0 0,2 3 0 0 0,3 7 0 0 0,4 3 0 0 0,3 6 0 0 0,8 1 0 0 0,-8 3 0 0 0,-3 4 0 0 0,1 4 0 0 0,-5 3 0 0 0,-5 2 0 0 0,1 1 0 0 0,2 0 0 0 0,4 1 0 0 0,8 0 0 0 0,-1-1 0 0 0,6 1 0 0 0,6-1 0 0 0,7 0 0 0 0,6 0 0 0 0,14 5 0 0 0,30 2 0 0 0,39 4 0 0 0,27 6 0 0 0,30 4 0 0 0,18 5 0 0 0,3 7 0 0 0,-10 3 0 0 0,-4-5 0 0 0,-16-7 0 0 0,-14-3 0 0 0,-17-5 0 0 0,-13 0 0 0 0,0-3 0 0 0,-10 1 0 0 0,-1-1 0 0 0,-8 2 0 0 0,-3-2 0 0 0,2-3 0 0 0,1-3 0 0 0,1-3 0 0 0,4-2 0 0 0,1-1 0 0 0,-1-2 0 0 0,-12 1 0 0 0,-25-1 0 0 0,-22 1 0 0 0,-18-6 0 0 0,-17-1 0 0 0,-14-4 0 0 0,-15-1 0 0 0,-2-3 0 0 0,3 1 0 0 0,-3-2 0 0 0,2 1 0 0 0,12 4 0 0 0,8 4 0 0 0,10 2 0 0 0,5 3 0 0 0,6 1 0 0 0,5 1 0 0 0,10-4 0 0 0,5-2 0 0 0,7-5 0 0 0,6-5 0 0 0,25-5 0 0 0,26 0 0 0 0,31 0 0 0 0,23-2 0 0 0,22-7 0 0 0,5 2 0 0 0,8 0 0 0 0,-3-5 0 0 0,-3-2 0 0 0,-7 6 0 0 0,-13 6 0 0 0,-19 9 0 0 0,-18 5 0 0 0,-21 5 0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3-20T07:23:42.843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14270 7463 16383 0 0,'5'0'0'0'0,"7"0"0"0"0,10 0 0 0 0,8 0 0 0 0,3 0 0 0 0,1 0 0 0 0,10-5 0 0 0,2-2 0 0 0,-1 1 0 0 0,1 1 0 0 0,-2 1 0 0 0,-3 2 0 0 0,6 1 0 0 0,0 0 0 0 0,-3 1 0 0 0,-4 1 0 0 0,-3-1 0 0 0,-4 0 0 0 0,-2 0 0 0 0,4 0 0 0 0,0 1 0 0 0,0-1 0 0 0,-1 0 0 0 0,-2 0 0 0 0,0 0 0 0 0,-2-5 0 0 0,0-2 0 0 0,-1 1 0 0 0,-5-4 0 0 0,-1-1 0 0 0,-1 3 0 0 0,2 1 0 0 0,2 3 0 0 0,1 2 0 0 0,1 1 0 0 0,11-4 0 0 0,4-2 0 0 0,4 1 0 0 0,0 2 0 0 0,-4 1 0 0 0,-4 1 0 0 0,7 1 0 0 0,5 0 0 0 0,-1 1 0 0 0,1 0 0 0 0,7 1 0 0 0,8-1 0 0 0,4 0 0 0 0,-1 0 0 0 0,-2 0 0 0 0,-2 0 0 0 0,-3 0 0 0 0,-6 0 0 0 0,-8 0 0 0 0,-7 0 0 0 0,-6 0 0 0 0,-3 0 0 0 0,-3 0 0 0 0,5 0 0 0 0,10 0 0 0 0,4 0 0 0 0,-2 0 0 0 0,-4 0 0 0 0,-3 0 0 0 0,-5 0 0 0 0,9 0 0 0 0,0 0 0 0 0,-1 0 0 0 0,-3 0 0 0 0,-3 0 0 0 0,2 0 0 0 0,0 0 0 0 0,8 0 0 0 0,7 0 0 0 0,-1 0 0 0 0,0 0 0 0 0,-3 5 0 0 0,0 2 0 0 0,2-1 0 0 0,-3-1 0 0 0,-5-1 0 0 0,-4-2 0 0 0,-5 0 0 0 0,-2-2 0 0 0,3 0 0 0 0,6 0 0 0 0,1 0 0 0 0,-3-1 0 0 0,4 1 0 0 0,-2 0 0 0 0,3 0 0 0 0,-1 0 0 0 0,-4 0 0 0 0,-2 0 0 0 0,-3 0 0 0 0,-3 0 0 0 0,-1 0 0 0 0,0 0 0 0 0,-6-5 0 0 0,3-2 0 0 0,2 1 0 0 0,1 1 0 0 0,1 1 0 0 0,-1-3 0 0 0,0-1 0 0 0,6-4 0 0 0,5 0 0 0 0,7-2 0 0 0,-1 0 0 0 0,3-7 0 0 0,-3 0 0 0 0,-4 4 0 0 0,-5-1 0 0 0,-3 3 0 0 0,-3 4 0 0 0,3 4 0 0 0,0 4 0 0 0,5-4 0 0 0,1 0 0 0 0,7 1 0 0 0,2-3 0 0 0,-4-1 0 0 0,-4 2 0 0 0,-4-3 0 0 0,-4 1 0 0 0,-2 1 0 0 0,-2 3 0 0 0,-6-2 0 0 0,-17-6 0 0 0,-25-5 0 0 0,-24-9 0 0 0,-20-5 0 0 0,-10-2 0 0 0,-2 5 0 0 0,1 8 0 0 0,9 2 0 0 0,4 5 0 0 0,8 5 0 0 0,8 4 0 0 0,1 3 0 0 0,3 2 0 0 0,3 2 0 0 0,3-1 0 0 0,2 1 0 0 0,2 0 0 0 0,-4 0 0 0 0,-1-1 0 0 0,-1 1 0 0 0,3-1 0 0 0,5 5 0 0 0,-7 1 0 0 0,-2 1 0 0 0,0-2 0 0 0,1-2 0 0 0,1 0 0 0 0,3-2 0 0 0,-4-1 0 0 0,-16 15 0 0 0,-9 5 0 0 0,-9-1 0 0 0,-2-4 0 0 0,-10-5 0 0 0,-5 2 0 0 0,2-2 0 0 0,-5-2 0 0 0,8-3 0 0 0,14-2 0 0 0,7-1 0 0 0,10-2 0 0 0,8 0 0 0 0,6-1 0 0 0,0 1 0 0 0,-3-1 0 0 0,-6 1 0 0 0,-5 0 0 0 0,1 0 0 0 0,-10 0 0 0 0,-5 0 0 0 0,-2 0 0 0 0,-10 0 0 0 0,4 5 0 0 0,4 1 0 0 0,9 1 0 0 0,9-2 0 0 0,9-2 0 0 0,6 0 0 0 0,20 3 0 0 0,22 1 0 0 0,20 4 0 0 0,21 1 0 0 0,22-2 0 0 0,9 2 0 0 0,12-1 0 0 0,1-2 0 0 0,-1 2 0 0 0,-5-1 0 0 0,7-1 0 0 0,-1-3 0 0 0,-2-3 0 0 0,5-1 0 0 0,6-1 0 0 0,0-1 0 0 0,-5-1 0 0 0,0 1 0 0 0,-6-1 0 0 0,-8 1 0 0 0,-8 0 0 0 0,-1 0 0 0 0,-3 0 0 0 0,-3-5 0 0 0,-3-2 0 0 0,3 1 0 0 0,0 0 0 0 0,-1-2 0 0 0,-2-1 0 0 0,-6 1 0 0 0,2 3 0 0 0,1 1 0 0 0,-5-3 0 0 0,-7 0 0 0 0,-6 0 0 0 0,-5 2 0 0 0,-5 2 0 0 0,3 1 0 0 0,0 1 0 0 0,0 1 0 0 0,-2 0 0 0 0,-1 0 0 0 0,-1 1 0 0 0,-1-1 0 0 0,-11 0 0 0 0,-18 0 0 0 0,-19 0 0 0 0,-22 5 0 0 0,-19 2 0 0 0,-10 4 0 0 0,-2 1 0 0 0,-5 3 0 0 0,1 4 0 0 0,3-1 0 0 0,4 1 0 0 0,3 8 0 0 0,-12-1 0 0 0,-3 0 0 0 0,-3 0 0 0 0,-12-3 0 0 0,0-2 0 0 0,1-3 0 0 0,-14-1 0 0 0,2-2 0 0 0,-6 5 0 0 0,-4 0 0 0 0,3 1 0 0 0,0-2 0 0 0,5-5 0 0 0,10-5 0 0 0,18-4 0 0 0,16-2 0 0 0,15-3 0 0 0,10 0 0 0 0,8-1 0 0 0,-2 0 0 0 0,0 0 0 0 0,0 1 0 0 0,-3-1 0 0 0,-1 1 0 0 0,-5 0 0 0 0,-4 0 0 0 0,0 0 0 0 0,3 0 0 0 0,3 0 0 0 0,5 0 0 0 0,2 0 0 0 0,-3 0 0 0 0,-10 0 0 0 0,-8 0 0 0 0,-4 0 0 0 0,-7 0 0 0 0,-13 5 0 0 0,-3 2 0 0 0,2-1 0 0 0,5-1 0 0 0,4-1 0 0 0,5-2 0 0 0,8-1 0 0 0,9 0 0 0 0,8-1 0 0 0,5-1 0 0 0,4 6 0 0 0,2 2 0 0 0,-9-1 0 0 0,-3 4 0 0 0,-5 0 0 0 0,-4-2 0 0 0,-4-1 0 0 0,-7-3 0 0 0,1-2 0 0 0,6-1 0 0 0,7-1 0 0 0,7 0 0 0 0,15 0 0 0 0,22 4 0 0 0,26 2 0 0 0,19 5 0 0 0,13 6 0 0 0,2 0 0 0 0,6 1 0 0 0,7-1 0 0 0,8 5 0 0 0,-1 0 0 0 0,12-4 0 0 0,7-5 0 0 0,5-5 0 0 0,17-4 0 0 0,8-7 0 0 0,-3-4 0 0 0,-1 0 0 0 0,-3-4 0 0 0,-10 0 0 0 0,-15-3 0 0 0,-8 0 0 0 0,-8 3 0 0 0,-13-1 0 0 0,-13 0 0 0 0,-9 4 0 0 0,-3 2 0 0 0,3 2 0 0 0,-2-3 0 0 0,2 0 0 0 0,4-4 0 0 0,5-1 0 0 0,-3 3 0 0 0,1-3 0 0 0,12 1 0 0 0,5-3 0 0 0,2-4 0 0 0,8 2 0 0 0,2-3 0 0 0,-3 3 0 0 0,-4 4 0 0 0,0-1 0 0 0,-6 1 0 0 0,-10 4 0 0 0,-10 2 0 0 0,-7 3 0 0 0,0 1 0 0 0,-3 2 0 0 0,-1 0 0 0 0,-2 0 0 0 0,3 1 0 0 0,1-1 0 0 0,3-4 0 0 0,6-3 0 0 0,10 1 0 0 0,5-4 0 0 0,-3 0 0 0 0,-1 1 0 0 0,0-2 0 0 0,0 0 0 0 0,-5 3 0 0 0,-1-9 0 0 0,-4 0 0 0 0,-5 3 0 0 0,0-2 0 0 0,3 2 0 0 0,-1 3 0 0 0,-3 4 0 0 0,-4-2 0 0 0,-2 1 0 0 0,-3 1 0 0 0,-7 2 0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3-20T07:23:42.84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21240 7144 16383 0 0,'-15'0'0'0'0,"-20"5"0"0"0,-24 1 0 0 0,-22 1 0 0 0,-12-2 0 0 0,0-2 0 0 0,0 10 0 0 0,6 1 0 0 0,9-1 0 0 0,11-2 0 0 0,13-4 0 0 0,1-3 0 0 0,3-2 0 0 0,1-1 0 0 0,4-1 0 0 0,0-1 0 0 0,-9 0 0 0 0,-4 1 0 0 0,3-1 0 0 0,5 1 0 0 0,7 0 0 0 0,5 0 0 0 0,-1 0 0 0 0,-3 0 0 0 0,0 0 0 0 0,-3 0 0 0 0,1 0 0 0 0,4 0 0 0 0,-2 0 0 0 0,1 0 0 0 0,-2 5 0 0 0,1 2 0 0 0,-2-1 0 0 0,1-1 0 0 0,3-1 0 0 0,-2-2 0 0 0,2-1 0 0 0,-3 0 0 0 0,-4-1 0 0 0,-4-1 0 0 0,-8 6 0 0 0,-9 1 0 0 0,-4 1 0 0 0,2-2 0 0 0,-4-2 0 0 0,7-1 0 0 0,10-1 0 0 0,8 0 0 0 0,9-1 0 0 0,6 0 0 0 0,3 0 0 0 0,-2 4 0 0 0,-6 3 0 0 0,-2-1 0 0 0,2-1 0 0 0,2-2 0 0 0,8 5 0 0 0,3 0 0 0 0,1-2 0 0 0,1-1 0 0 0,-12-1 0 0 0,-9-2 0 0 0,-7 4 0 0 0,-5 1 0 0 0,-12-1 0 0 0,-5-1 0 0 0,0 8 0 0 0,3 2 0 0 0,4-1 0 0 0,-3-4 0 0 0,7-2 0 0 0,3 1 0 0 0,7 0 0 0 0,3-2 0 0 0,5-2 0 0 0,-6 3 0 0 0,-3 5 0 0 0,-3 1 0 0 0,4 2 0 0 0,-5-1 0 0 0,-2 2 0 0 0,4-2 0 0 0,6-4 0 0 0,3 2 0 0 0,-7 3 0 0 0,1-1 0 0 0,0-3 0 0 0,-1-3 0 0 0,-2-4 0 0 0,-6-2 0 0 0,-2-2 0 0 0,-1-1 0 0 0,1-1 0 0 0,1 0 0 0 0,-3 1 0 0 0,-6-1 0 0 0,5 1 0 0 0,3 0 0 0 0,3-1 0 0 0,-4 1 0 0 0,5 0 0 0 0,8 0 0 0 0,7 0 0 0 0,6 0 0 0 0,0 0 0 0 0,-3 1 0 0 0,-5-1 0 0 0,-4 0 0 0 0,-3 0 0 0 0,1 0 0 0 0,-3 5 0 0 0,1 1 0 0 0,6 1 0 0 0,5-2 0 0 0,7-2 0 0 0,3 0 0 0 0,3-2 0 0 0,2-1 0 0 0,-10 0 0 0 0,-7 0 0 0 0,-7 0 0 0 0,-3-1 0 0 0,-9 11 0 0 0,-1 3 0 0 0,-1 0 0 0 0,1-3 0 0 0,2-3 0 0 0,-3-2 0 0 0,0 2 0 0 0,6 1 0 0 0,4-2 0 0 0,1-1 0 0 0,0-2 0 0 0,5-1 0 0 0,6-2 0 0 0,11 6 0 0 0,6 0 0 0 0,2 0 0 0 0,2-1 0 0 0,-1-2 0 0 0,-1-1 0 0 0,-1-1 0 0 0,4 5 0 0 0,1 0 0 0 0,-1 1 0 0 0,24-3 0 0 0,31 0 0 0 0,40-2 0 0 0,39-1 0 0 0,34-11 0 0 0,14-3 0 0 0,-2-5 0 0 0,-1-9 0 0 0,-13 0 0 0 0,-20-1 0 0 0,-22 0 0 0 0,-12 0 0 0 0,-12-1 0 0 0,-14 4 0 0 0,-2 3 0 0 0,-7-1 0 0 0,2-2 0 0 0,7-1 0 0 0,3-6 0 0 0,0-3 0 0 0,13 0 0 0 0,5 0 0 0 0,-4 7 0 0 0,-4 3 0 0 0,4 5 0 0 0,-1-3 0 0 0,-4 2 0 0 0,-5 4 0 0 0,-4 1 0 0 0,-3 2 0 0 0,-3 4 0 0 0,-2 4 0 0 0,-4 2 0 0 0,-8 3 0 0 0,-6 1 0 0 0,0 0 0 0 0,-2 1 0 0 0,-2 0 0 0 0,-3-1 0 0 0,-1 1 0 0 0,3-1 0 0 0,2 0 0 0 0,3 0 0 0 0,1 0 0 0 0,-2 0 0 0 0,-3 0 0 0 0,-17 0 0 0 0,-27 0 0 0 0,-27 0 0 0 0,-28 5 0 0 0,-23 2 0 0 0,-21-1 0 0 0,-9-1 0 0 0,-13-1 0 0 0,-6-2 0 0 0,-4-1 0 0 0,1 5 0 0 0,4 0 0 0 0,5 6 0 0 0,-1 4 0 0 0,8 0 0 0 0,-2 3 0 0 0,1 2 0 0 0,1 14 0 0 0,-8 4 0 0 0,-3 2 0 0 0,-13-1 0 0 0,3-8 0 0 0,-4 0 0 0 0,-2-4 0 0 0,9-2 0 0 0,4-7 0 0 0,19-5 0 0 0,10-5 0 0 0,14-5 0 0 0,7-3 0 0 0,8-1 0 0 0,7-1 0 0 0,12 0 0 0 0,9 0 0 0 0,5 5 0 0 0,-1 2 0 0 0,2 0 0 0 0,5-1 0 0 0,-3-1 0 0 0,-2-2 0 0 0,-5-1 0 0 0,-4 0 0 0 0,2-1 0 0 0,5 0 0 0 0,0-1 0 0 0,3 1 0 0 0,-6 0 0 0 0,0 0 0 0 0,-2 0 0 0 0,4-6 0 0 0,3 0 0 0 0,6-1 0 0 0,8-3 0 0 0,0 0 0 0 0,0 2 0 0 0,-6-4 0 0 0,-5-4 0 0 0,-7 1 0 0 0,0 3 0 0 0,-2 3 0 0 0,3-2 0 0 0,5 2 0 0 0,8 1 0 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21.4.2026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2443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21.4.2026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2034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21.4.2026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64553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Pääsivu tum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03738E3-955E-8714-E12C-6C21377AB13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E31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pic>
        <p:nvPicPr>
          <p:cNvPr id="6" name="Picture 5" descr="A cartoon of a circle with people and buildings&#10;&#10;AI-generated content may be incorrect.">
            <a:extLst>
              <a:ext uri="{FF2B5EF4-FFF2-40B4-BE49-F238E27FC236}">
                <a16:creationId xmlns:a16="http://schemas.microsoft.com/office/drawing/2014/main" id="{FA744610-7E69-D138-BC15-75D60B6D97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5949" t="10806" r="5812" b="10633"/>
          <a:stretch>
            <a:fillRect/>
          </a:stretch>
        </p:blipFill>
        <p:spPr>
          <a:xfrm>
            <a:off x="0" y="411367"/>
            <a:ext cx="6797614" cy="6035266"/>
          </a:xfrm>
          <a:prstGeom prst="rect">
            <a:avLst/>
          </a:prstGeom>
        </p:spPr>
      </p:pic>
      <p:sp>
        <p:nvSpPr>
          <p:cNvPr id="14" name="Subtitle 2">
            <a:extLst>
              <a:ext uri="{FF2B5EF4-FFF2-40B4-BE49-F238E27FC236}">
                <a16:creationId xmlns:a16="http://schemas.microsoft.com/office/drawing/2014/main" id="{F14D0DBC-32AC-1E4D-F9A6-8A1F730E1AC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797612" y="3075537"/>
            <a:ext cx="4872874" cy="1427451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Lisää</a:t>
            </a:r>
            <a:r>
              <a:rPr lang="en-GB"/>
              <a:t> </a:t>
            </a:r>
            <a:r>
              <a:rPr lang="en-GB" err="1"/>
              <a:t>alaotsikko</a:t>
            </a:r>
            <a:r>
              <a:rPr lang="en-GB"/>
              <a:t> </a:t>
            </a:r>
            <a:r>
              <a:rPr lang="en-GB" err="1"/>
              <a:t>napsauttamalla</a:t>
            </a:r>
            <a:endParaRPr lang="en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40BE1A-F50B-36F9-F32A-E9746DE459D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797614" y="1317270"/>
            <a:ext cx="4872874" cy="1554046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Lisää</a:t>
            </a:r>
            <a:r>
              <a:rPr lang="en-GB"/>
              <a:t> </a:t>
            </a:r>
            <a:r>
              <a:rPr lang="en-GB" err="1"/>
              <a:t>otsikko</a:t>
            </a:r>
            <a:r>
              <a:rPr lang="en-GB"/>
              <a:t> </a:t>
            </a:r>
            <a:r>
              <a:rPr lang="en-GB" err="1"/>
              <a:t>napsauttamalla</a:t>
            </a: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6269463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isältösivu G tumm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F278E1C9-0A08-63FA-A642-6867F049D2A9}"/>
              </a:ext>
            </a:extLst>
          </p:cNvPr>
          <p:cNvSpPr/>
          <p:nvPr userDrawn="1"/>
        </p:nvSpPr>
        <p:spPr>
          <a:xfrm>
            <a:off x="0" y="0"/>
            <a:ext cx="1029810" cy="6858000"/>
          </a:xfrm>
          <a:prstGeom prst="rect">
            <a:avLst/>
          </a:prstGeom>
          <a:solidFill>
            <a:srgbClr val="2E31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rgbClr val="2E3192"/>
              </a:solidFill>
            </a:endParaRPr>
          </a:p>
        </p:txBody>
      </p:sp>
      <p:pic>
        <p:nvPicPr>
          <p:cNvPr id="4" name="Picture 7" descr="Logo&#10;&#10;Description automatically generated">
            <a:extLst>
              <a:ext uri="{FF2B5EF4-FFF2-40B4-BE49-F238E27FC236}">
                <a16:creationId xmlns:a16="http://schemas.microsoft.com/office/drawing/2014/main" id="{C02CBF2D-310D-3344-E7CB-03A9034658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230" y="5843134"/>
            <a:ext cx="895350" cy="877262"/>
          </a:xfrm>
          <a:prstGeom prst="rect">
            <a:avLst/>
          </a:prstGeom>
        </p:spPr>
      </p:pic>
      <p:sp>
        <p:nvSpPr>
          <p:cNvPr id="12" name="Rectangle 1">
            <a:extLst>
              <a:ext uri="{FF2B5EF4-FFF2-40B4-BE49-F238E27FC236}">
                <a16:creationId xmlns:a16="http://schemas.microsoft.com/office/drawing/2014/main" id="{2790ADF8-38F9-5913-CE7A-11A5127CC172}"/>
              </a:ext>
            </a:extLst>
          </p:cNvPr>
          <p:cNvSpPr/>
          <p:nvPr userDrawn="1"/>
        </p:nvSpPr>
        <p:spPr>
          <a:xfrm>
            <a:off x="7970808" y="0"/>
            <a:ext cx="4233280" cy="6858000"/>
          </a:xfrm>
          <a:prstGeom prst="rect">
            <a:avLst/>
          </a:prstGeom>
          <a:solidFill>
            <a:srgbClr val="2E31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rgbClr val="2E3192"/>
              </a:solidFill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C35515F6-4B76-E29D-5574-99723B97C22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47883" y="1468606"/>
            <a:ext cx="4001491" cy="3920788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C25BDB55-6A05-5106-2F48-734790559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9643" y="477031"/>
            <a:ext cx="6336493" cy="1325563"/>
          </a:xfrm>
        </p:spPr>
        <p:txBody>
          <a:bodyPr/>
          <a:lstStyle>
            <a:lvl1pPr>
              <a:defRPr>
                <a:solidFill>
                  <a:srgbClr val="2E319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F2CED521-D653-3154-2C0F-FD368F75BA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49643" y="2112344"/>
            <a:ext cx="6336493" cy="4351338"/>
          </a:xfrm>
        </p:spPr>
        <p:txBody>
          <a:bodyPr/>
          <a:lstStyle>
            <a:lvl1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2675717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Pääsivu vaal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4">
            <a:extLst>
              <a:ext uri="{FF2B5EF4-FFF2-40B4-BE49-F238E27FC236}">
                <a16:creationId xmlns:a16="http://schemas.microsoft.com/office/drawing/2014/main" id="{A657905A-42A9-6D38-39EE-87DA173BEB9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CE1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69A3A618-9642-01F7-3304-6830B0ED01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97614" y="1317270"/>
            <a:ext cx="4872874" cy="1554046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rgbClr val="2E319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 dirty="0"/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C8C6BA1D-7D9A-9B54-A6CB-7708C29A59E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797612" y="3075537"/>
            <a:ext cx="4872874" cy="1427451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alaotsikko</a:t>
            </a:r>
            <a:r>
              <a:rPr lang="en-GB" dirty="0"/>
              <a:t> </a:t>
            </a:r>
            <a:r>
              <a:rPr lang="en-GB" dirty="0" err="1"/>
              <a:t>napsauttamalla</a:t>
            </a:r>
            <a:endParaRPr lang="en-FI" dirty="0"/>
          </a:p>
        </p:txBody>
      </p:sp>
      <p:pic>
        <p:nvPicPr>
          <p:cNvPr id="20" name="Picture 5" descr="A cartoon of a circle with people and buildings&#10;&#10;AI-generated content may be incorrect.">
            <a:extLst>
              <a:ext uri="{FF2B5EF4-FFF2-40B4-BE49-F238E27FC236}">
                <a16:creationId xmlns:a16="http://schemas.microsoft.com/office/drawing/2014/main" id="{07F90B9B-5639-0C0E-EEED-989397D345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5949" t="10806" r="5812" b="10633"/>
          <a:stretch>
            <a:fillRect/>
          </a:stretch>
        </p:blipFill>
        <p:spPr>
          <a:xfrm>
            <a:off x="0" y="411367"/>
            <a:ext cx="6797614" cy="6035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5378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isältösivu G vaale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6">
            <a:extLst>
              <a:ext uri="{FF2B5EF4-FFF2-40B4-BE49-F238E27FC236}">
                <a16:creationId xmlns:a16="http://schemas.microsoft.com/office/drawing/2014/main" id="{2909CFD2-D7C7-DEB4-0F2D-EC2380198C24}"/>
              </a:ext>
            </a:extLst>
          </p:cNvPr>
          <p:cNvSpPr/>
          <p:nvPr userDrawn="1"/>
        </p:nvSpPr>
        <p:spPr>
          <a:xfrm>
            <a:off x="0" y="0"/>
            <a:ext cx="1029810" cy="6858000"/>
          </a:xfrm>
          <a:prstGeom prst="rect">
            <a:avLst/>
          </a:prstGeom>
          <a:solidFill>
            <a:srgbClr val="CCE1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rgbClr val="2E3192"/>
              </a:solidFill>
            </a:endParaRPr>
          </a:p>
        </p:txBody>
      </p:sp>
      <p:pic>
        <p:nvPicPr>
          <p:cNvPr id="14" name="Picture 7" descr="Logo&#10;&#10;Description automatically generated">
            <a:extLst>
              <a:ext uri="{FF2B5EF4-FFF2-40B4-BE49-F238E27FC236}">
                <a16:creationId xmlns:a16="http://schemas.microsoft.com/office/drawing/2014/main" id="{8320B82F-0EE9-5B27-9B63-94377B7208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230" y="5843134"/>
            <a:ext cx="895350" cy="877262"/>
          </a:xfrm>
          <a:prstGeom prst="rect">
            <a:avLst/>
          </a:prstGeom>
        </p:spPr>
      </p:pic>
      <p:sp>
        <p:nvSpPr>
          <p:cNvPr id="15" name="Rectangle 1">
            <a:extLst>
              <a:ext uri="{FF2B5EF4-FFF2-40B4-BE49-F238E27FC236}">
                <a16:creationId xmlns:a16="http://schemas.microsoft.com/office/drawing/2014/main" id="{C25ECB88-280B-859E-B306-DCD2BFA092C4}"/>
              </a:ext>
            </a:extLst>
          </p:cNvPr>
          <p:cNvSpPr/>
          <p:nvPr userDrawn="1"/>
        </p:nvSpPr>
        <p:spPr>
          <a:xfrm>
            <a:off x="7970808" y="0"/>
            <a:ext cx="4233280" cy="6858000"/>
          </a:xfrm>
          <a:prstGeom prst="rect">
            <a:avLst/>
          </a:prstGeom>
          <a:solidFill>
            <a:srgbClr val="CCE1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rgbClr val="2E3192"/>
              </a:solidFill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7EEE3F0B-5656-9461-AAB3-A64B982A8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9643" y="477031"/>
            <a:ext cx="6336493" cy="1325563"/>
          </a:xfrm>
        </p:spPr>
        <p:txBody>
          <a:bodyPr/>
          <a:lstStyle>
            <a:lvl1pPr>
              <a:defRPr>
                <a:solidFill>
                  <a:srgbClr val="2E319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333DD4C9-DE4B-DFAE-CE0E-F3B217C382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49643" y="2112344"/>
            <a:ext cx="6336493" cy="4351338"/>
          </a:xfrm>
        </p:spPr>
        <p:txBody>
          <a:bodyPr/>
          <a:lstStyle>
            <a:lvl1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FI" dirty="0"/>
          </a:p>
        </p:txBody>
      </p:sp>
      <p:pic>
        <p:nvPicPr>
          <p:cNvPr id="3" name="Picture 5" descr="A cartoon of a circle with people and buildings&#10;&#10;AI-generated content may be incorrect.">
            <a:extLst>
              <a:ext uri="{FF2B5EF4-FFF2-40B4-BE49-F238E27FC236}">
                <a16:creationId xmlns:a16="http://schemas.microsoft.com/office/drawing/2014/main" id="{642BCBB4-1CFF-FDDE-1879-33333A69DBD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949" t="10806" r="5812" b="10633"/>
          <a:stretch>
            <a:fillRect/>
          </a:stretch>
        </p:blipFill>
        <p:spPr>
          <a:xfrm>
            <a:off x="8087650" y="1414970"/>
            <a:ext cx="4104350" cy="3644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828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isältösivu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6D617D1E-CE2B-F1F5-1E59-69ACE65B4D61}"/>
              </a:ext>
            </a:extLst>
          </p:cNvPr>
          <p:cNvSpPr/>
          <p:nvPr userDrawn="1"/>
        </p:nvSpPr>
        <p:spPr>
          <a:xfrm>
            <a:off x="0" y="6167887"/>
            <a:ext cx="12309894" cy="690113"/>
          </a:xfrm>
          <a:prstGeom prst="rect">
            <a:avLst/>
          </a:prstGeom>
          <a:solidFill>
            <a:srgbClr val="2E31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rgbClr val="2E3192"/>
              </a:solidFill>
            </a:endParaRPr>
          </a:p>
        </p:txBody>
      </p:sp>
      <p:pic>
        <p:nvPicPr>
          <p:cNvPr id="7" name="Picture 7" descr="Logo&#10;&#10;Description automatically generated">
            <a:extLst>
              <a:ext uri="{FF2B5EF4-FFF2-40B4-BE49-F238E27FC236}">
                <a16:creationId xmlns:a16="http://schemas.microsoft.com/office/drawing/2014/main" id="{3F75B408-B770-DC3E-5730-DA9BAAF577A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230" y="5843134"/>
            <a:ext cx="895350" cy="87726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5D167FC-2536-0F39-598F-116B5512A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377" y="477031"/>
            <a:ext cx="11253547" cy="1325563"/>
          </a:xfrm>
        </p:spPr>
        <p:txBody>
          <a:bodyPr/>
          <a:lstStyle>
            <a:lvl1pPr>
              <a:defRPr>
                <a:solidFill>
                  <a:srgbClr val="2E319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352D882-BF30-64FF-CFAF-51C3362398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8377" y="2112344"/>
            <a:ext cx="11253547" cy="3555211"/>
          </a:xfrm>
        </p:spPr>
        <p:txBody>
          <a:bodyPr/>
          <a:lstStyle>
            <a:lvl1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FI" dirty="0"/>
          </a:p>
        </p:txBody>
      </p:sp>
    </p:spTree>
    <p:extLst>
      <p:ext uri="{BB962C8B-B14F-4D97-AF65-F5344CB8AC3E}">
        <p14:creationId xmlns:p14="http://schemas.microsoft.com/office/powerpoint/2010/main" val="25790522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isältösivu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F2DE79D-250E-2170-891A-4D6BC1B546DC}"/>
              </a:ext>
            </a:extLst>
          </p:cNvPr>
          <p:cNvSpPr/>
          <p:nvPr userDrawn="1"/>
        </p:nvSpPr>
        <p:spPr>
          <a:xfrm>
            <a:off x="0" y="0"/>
            <a:ext cx="1029810" cy="6858000"/>
          </a:xfrm>
          <a:prstGeom prst="rect">
            <a:avLst/>
          </a:prstGeom>
          <a:solidFill>
            <a:srgbClr val="2E31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rgbClr val="2E3192"/>
              </a:solidFill>
            </a:endParaRPr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B390DB11-1AC6-20CC-2CE6-8AA794F820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230" y="5843134"/>
            <a:ext cx="895350" cy="877262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1A7FD93A-FDDF-2D6B-8895-4B23FB6A0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9643" y="477031"/>
            <a:ext cx="10515600" cy="1325563"/>
          </a:xfrm>
        </p:spPr>
        <p:txBody>
          <a:bodyPr/>
          <a:lstStyle>
            <a:lvl1pPr>
              <a:defRPr>
                <a:solidFill>
                  <a:srgbClr val="2E319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9304CD8-720E-A414-EB0F-AAF74122E1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49643" y="2112344"/>
            <a:ext cx="10515600" cy="4351338"/>
          </a:xfrm>
        </p:spPr>
        <p:txBody>
          <a:bodyPr/>
          <a:lstStyle>
            <a:lvl1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804047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Väli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Ryhmä 10">
            <a:extLst>
              <a:ext uri="{FF2B5EF4-FFF2-40B4-BE49-F238E27FC236}">
                <a16:creationId xmlns:a16="http://schemas.microsoft.com/office/drawing/2014/main" id="{D008A261-7856-B8DD-17F7-02FC73886F5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4">
              <a:extLst>
                <a:ext uri="{FF2B5EF4-FFF2-40B4-BE49-F238E27FC236}">
                  <a16:creationId xmlns:a16="http://schemas.microsoft.com/office/drawing/2014/main" id="{416E4F61-63B3-3B88-2757-447216861936}"/>
                </a:ext>
              </a:extLst>
            </p:cNvPr>
            <p:cNvSpPr/>
            <p:nvPr userDrawn="1"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CCE1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pic>
          <p:nvPicPr>
            <p:cNvPr id="10" name="Picture 5" descr="A cartoon of kids playing with a ball&#10;&#10;AI-generated content may be incorrect.">
              <a:extLst>
                <a:ext uri="{FF2B5EF4-FFF2-40B4-BE49-F238E27FC236}">
                  <a16:creationId xmlns:a16="http://schemas.microsoft.com/office/drawing/2014/main" id="{67A1759E-40BB-4FCC-6D1A-19DF8F84B3D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0" y="1568928"/>
              <a:ext cx="9402792" cy="5289071"/>
            </a:xfrm>
            <a:prstGeom prst="rect">
              <a:avLst/>
            </a:prstGeom>
          </p:spPr>
        </p:pic>
      </p:grpSp>
      <p:sp>
        <p:nvSpPr>
          <p:cNvPr id="15" name="Otsikko 14">
            <a:extLst>
              <a:ext uri="{FF2B5EF4-FFF2-40B4-BE49-F238E27FC236}">
                <a16:creationId xmlns:a16="http://schemas.microsoft.com/office/drawing/2014/main" id="{B5CED66B-937F-68F8-8723-2EDA986B2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49902"/>
            <a:ext cx="10515600" cy="828046"/>
          </a:xfrm>
        </p:spPr>
        <p:txBody>
          <a:bodyPr>
            <a:normAutofit/>
          </a:bodyPr>
          <a:lstStyle>
            <a:lvl1pPr algn="ctr">
              <a:defRPr sz="3600">
                <a:solidFill>
                  <a:srgbClr val="2E3192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29854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21.4.2026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875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21.4.2026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5772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21.4.2026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837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21.4.2026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4365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21.4.2026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87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21.4.2026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3615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21.4.2026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7074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21.4.2026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998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21.4.2026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4520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86" r:id="rId17"/>
    <p:sldLayoutId id="2147483665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evaka.kauniainen.fi/login" TargetMode="Externa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customXml" Target="../ink/ink6.xml"/><Relationship Id="rId18" Type="http://schemas.openxmlformats.org/officeDocument/2006/relationships/image" Target="../media/image18.png"/><Relationship Id="rId3" Type="http://schemas.openxmlformats.org/officeDocument/2006/relationships/customXml" Target="../ink/ink1.xml"/><Relationship Id="rId21" Type="http://schemas.openxmlformats.org/officeDocument/2006/relationships/customXml" Target="../ink/ink10.xml"/><Relationship Id="rId7" Type="http://schemas.openxmlformats.org/officeDocument/2006/relationships/customXml" Target="../ink/ink3.xml"/><Relationship Id="rId12" Type="http://schemas.openxmlformats.org/officeDocument/2006/relationships/image" Target="../media/image15.png"/><Relationship Id="rId17" Type="http://schemas.openxmlformats.org/officeDocument/2006/relationships/customXml" Target="../ink/ink8.xml"/><Relationship Id="rId2" Type="http://schemas.openxmlformats.org/officeDocument/2006/relationships/image" Target="../media/image10.png"/><Relationship Id="rId16" Type="http://schemas.openxmlformats.org/officeDocument/2006/relationships/image" Target="../media/image17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2.png"/><Relationship Id="rId11" Type="http://schemas.openxmlformats.org/officeDocument/2006/relationships/customXml" Target="../ink/ink5.xml"/><Relationship Id="rId24" Type="http://schemas.openxmlformats.org/officeDocument/2006/relationships/image" Target="../media/image21.png"/><Relationship Id="rId5" Type="http://schemas.openxmlformats.org/officeDocument/2006/relationships/customXml" Target="../ink/ink2.xml"/><Relationship Id="rId15" Type="http://schemas.openxmlformats.org/officeDocument/2006/relationships/customXml" Target="../ink/ink7.xml"/><Relationship Id="rId23" Type="http://schemas.openxmlformats.org/officeDocument/2006/relationships/customXml" Target="../ink/ink11.xml"/><Relationship Id="rId10" Type="http://schemas.openxmlformats.org/officeDocument/2006/relationships/image" Target="../media/image14.png"/><Relationship Id="rId19" Type="http://schemas.openxmlformats.org/officeDocument/2006/relationships/customXml" Target="../ink/ink9.xml"/><Relationship Id="rId4" Type="http://schemas.openxmlformats.org/officeDocument/2006/relationships/image" Target="../media/image11.png"/><Relationship Id="rId9" Type="http://schemas.openxmlformats.org/officeDocument/2006/relationships/customXml" Target="../ink/ink4.xml"/><Relationship Id="rId14" Type="http://schemas.openxmlformats.org/officeDocument/2006/relationships/image" Target="../media/image16.png"/><Relationship Id="rId2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15F2F663-2ED7-9636-1D48-66E25A38C4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97614" y="1869063"/>
            <a:ext cx="5227598" cy="1554046"/>
          </a:xfrm>
        </p:spPr>
        <p:txBody>
          <a:bodyPr>
            <a:normAutofit fontScale="90000"/>
          </a:bodyPr>
          <a:lstStyle/>
          <a:p>
            <a:br>
              <a:rPr lang="fi-FI" dirty="0"/>
            </a:br>
            <a:br>
              <a:rPr lang="fi-FI" dirty="0"/>
            </a:br>
            <a:br>
              <a:rPr lang="fi-FI" dirty="0"/>
            </a:br>
            <a:r>
              <a:rPr lang="fi-FI" sz="4900">
                <a:latin typeface="Calibri"/>
                <a:ea typeface="Calibri"/>
                <a:cs typeface="Calibri"/>
              </a:rPr>
              <a:t>Hakeminen varhaiskasvatukseen eVakassa</a:t>
            </a:r>
            <a:br>
              <a:rPr lang="fi-FI" dirty="0"/>
            </a:br>
            <a:endParaRPr lang="fi-FI" dirty="0"/>
          </a:p>
        </p:txBody>
      </p:sp>
      <p:sp>
        <p:nvSpPr>
          <p:cNvPr id="5" name="Alaotsikko 4">
            <a:extLst>
              <a:ext uri="{FF2B5EF4-FFF2-40B4-BE49-F238E27FC236}">
                <a16:creationId xmlns:a16="http://schemas.microsoft.com/office/drawing/2014/main" id="{84A96CB8-B040-7414-5EAF-CFF2CE8298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507874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946BC0-E26B-728A-1620-B037998B60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5C13912E-42BA-A204-B4A0-0B1B01790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-126219"/>
            <a:ext cx="11253547" cy="1325563"/>
          </a:xfrm>
        </p:spPr>
        <p:txBody>
          <a:bodyPr/>
          <a:lstStyle/>
          <a:p>
            <a:r>
              <a:rPr lang="en-US" sz="3600" b="1" dirty="0">
                <a:latin typeface="Calibri"/>
                <a:ea typeface="Calibri"/>
                <a:cs typeface="Calibri"/>
              </a:rPr>
              <a:t>7. </a:t>
            </a:r>
            <a:r>
              <a:rPr lang="en-US" sz="3600" dirty="0" err="1">
                <a:latin typeface="Calibri"/>
                <a:ea typeface="Calibri"/>
                <a:cs typeface="Calibri"/>
              </a:rPr>
              <a:t>Täytä</a:t>
            </a:r>
            <a:r>
              <a:rPr lang="en-US" sz="3600" dirty="0">
                <a:latin typeface="Calibri"/>
                <a:ea typeface="Calibri"/>
                <a:cs typeface="Calibri"/>
              </a:rPr>
              <a:t> </a:t>
            </a:r>
            <a:r>
              <a:rPr lang="en-US" sz="3600" dirty="0" err="1">
                <a:latin typeface="Calibri"/>
                <a:ea typeface="Calibri"/>
                <a:cs typeface="Calibri"/>
              </a:rPr>
              <a:t>hakemus</a:t>
            </a:r>
            <a:r>
              <a:rPr lang="en-US" sz="3600" dirty="0">
                <a:latin typeface="Calibri"/>
                <a:ea typeface="Calibri"/>
                <a:cs typeface="Calibri"/>
              </a:rPr>
              <a:t> </a:t>
            </a:r>
            <a:r>
              <a:rPr lang="en-US" sz="3600" dirty="0" err="1">
                <a:latin typeface="Calibri"/>
                <a:ea typeface="Calibri"/>
                <a:cs typeface="Calibri"/>
              </a:rPr>
              <a:t>tarvittavilla</a:t>
            </a:r>
            <a:r>
              <a:rPr lang="en-US" sz="3600" b="1" dirty="0">
                <a:latin typeface="Calibri"/>
                <a:ea typeface="Calibri"/>
                <a:cs typeface="Calibri"/>
              </a:rPr>
              <a:t> </a:t>
            </a:r>
            <a:r>
              <a:rPr lang="en-US" sz="3600" b="1" dirty="0" err="1">
                <a:latin typeface="Calibri"/>
                <a:ea typeface="Calibri"/>
                <a:cs typeface="Calibri"/>
              </a:rPr>
              <a:t>tiedoilla</a:t>
            </a:r>
            <a:endParaRPr lang="en-US" sz="3600" b="1">
              <a:latin typeface="Calibri"/>
              <a:ea typeface="Calibri"/>
              <a:cs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948982-8D4C-E150-F033-6EF4E595CE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6049" y="1047447"/>
            <a:ext cx="6092601" cy="5076372"/>
          </a:xfrm>
          <a:prstGeom prst="rect">
            <a:avLst/>
          </a:prstGeom>
          <a:ln>
            <a:solidFill>
              <a:srgbClr val="4472C4"/>
            </a:solidFill>
          </a:ln>
        </p:spPr>
      </p:pic>
    </p:spTree>
    <p:extLst>
      <p:ext uri="{BB962C8B-B14F-4D97-AF65-F5344CB8AC3E}">
        <p14:creationId xmlns:p14="http://schemas.microsoft.com/office/powerpoint/2010/main" val="25362229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814C4D-E900-DB57-B85F-F79DD8E55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488400E-E11D-0992-27C9-C25FCD71C7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8468" y="1047749"/>
            <a:ext cx="6106813" cy="5080001"/>
          </a:xfrm>
          <a:prstGeom prst="rect">
            <a:avLst/>
          </a:prstGeom>
          <a:ln>
            <a:solidFill>
              <a:srgbClr val="4472C4"/>
            </a:solidFill>
          </a:ln>
        </p:spPr>
      </p:pic>
      <p:sp>
        <p:nvSpPr>
          <p:cNvPr id="7" name="Otsikko 6">
            <a:extLst>
              <a:ext uri="{FF2B5EF4-FFF2-40B4-BE49-F238E27FC236}">
                <a16:creationId xmlns:a16="http://schemas.microsoft.com/office/drawing/2014/main" id="{7150A3F2-2885-3BE7-704C-CDC2D8432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-126219"/>
            <a:ext cx="11253547" cy="1325563"/>
          </a:xfrm>
        </p:spPr>
        <p:txBody>
          <a:bodyPr/>
          <a:lstStyle/>
          <a:p>
            <a:r>
              <a:rPr lang="en-US" sz="3600" b="1" dirty="0">
                <a:latin typeface="Calibri"/>
                <a:ea typeface="Calibri"/>
                <a:cs typeface="Calibri"/>
              </a:rPr>
              <a:t>8. </a:t>
            </a:r>
            <a:r>
              <a:rPr lang="en-US" sz="3600" dirty="0" err="1">
                <a:latin typeface="Calibri"/>
                <a:ea typeface="Calibri"/>
                <a:cs typeface="Calibri"/>
              </a:rPr>
              <a:t>Napauta</a:t>
            </a:r>
            <a:r>
              <a:rPr lang="en-US" sz="3600" b="1" dirty="0">
                <a:latin typeface="Calibri"/>
                <a:ea typeface="Calibri"/>
                <a:cs typeface="Calibri"/>
              </a:rPr>
              <a:t> </a:t>
            </a:r>
            <a:r>
              <a:rPr lang="en-US" sz="3600" b="1" dirty="0" err="1">
                <a:latin typeface="Calibri"/>
                <a:ea typeface="Calibri"/>
                <a:cs typeface="Calibri"/>
              </a:rPr>
              <a:t>Tarkista</a:t>
            </a:r>
            <a:r>
              <a:rPr lang="en-US" sz="3600" b="1" dirty="0">
                <a:latin typeface="Calibri"/>
                <a:ea typeface="Calibri"/>
                <a:cs typeface="Calibri"/>
              </a:rPr>
              <a:t> </a:t>
            </a:r>
            <a:r>
              <a:rPr lang="en-US" sz="3600" b="1" dirty="0" err="1">
                <a:latin typeface="Calibri"/>
                <a:ea typeface="Calibri"/>
                <a:cs typeface="Calibri"/>
              </a:rPr>
              <a:t>hakemus</a:t>
            </a:r>
            <a:endParaRPr lang="en-US" sz="3600" b="1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66527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72909D-F3C6-DD36-2F63-A07488E12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E155A88F-C07E-FCBF-D6D0-3591F4DC8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781"/>
            <a:ext cx="11253547" cy="1325563"/>
          </a:xfrm>
        </p:spPr>
        <p:txBody>
          <a:bodyPr/>
          <a:lstStyle/>
          <a:p>
            <a:r>
              <a:rPr lang="en-US" sz="3400" b="1" dirty="0">
                <a:latin typeface="Calibri"/>
                <a:ea typeface="Calibri"/>
                <a:cs typeface="Calibri"/>
              </a:rPr>
              <a:t>9. </a:t>
            </a:r>
            <a:r>
              <a:rPr lang="en-US" sz="3400" dirty="0" err="1">
                <a:latin typeface="Calibri"/>
                <a:ea typeface="Calibri"/>
                <a:cs typeface="Calibri"/>
              </a:rPr>
              <a:t>Tarkista</a:t>
            </a:r>
            <a:r>
              <a:rPr lang="en-US" sz="3400" dirty="0">
                <a:latin typeface="Calibri"/>
                <a:ea typeface="Calibri"/>
                <a:cs typeface="Calibri"/>
              </a:rPr>
              <a:t> </a:t>
            </a:r>
            <a:r>
              <a:rPr lang="en-US" sz="3400" dirty="0" err="1">
                <a:latin typeface="Calibri"/>
                <a:ea typeface="Calibri"/>
                <a:cs typeface="Calibri"/>
              </a:rPr>
              <a:t>hakemuksen</a:t>
            </a:r>
            <a:r>
              <a:rPr lang="en-US" sz="3400" dirty="0">
                <a:latin typeface="Calibri"/>
                <a:ea typeface="Calibri"/>
                <a:cs typeface="Calibri"/>
              </a:rPr>
              <a:t> </a:t>
            </a:r>
            <a:r>
              <a:rPr lang="en-US" sz="3400" dirty="0" err="1">
                <a:latin typeface="Calibri"/>
                <a:ea typeface="Calibri"/>
                <a:cs typeface="Calibri"/>
              </a:rPr>
              <a:t>tiedot</a:t>
            </a:r>
            <a:r>
              <a:rPr lang="en-US" sz="3400" dirty="0">
                <a:latin typeface="Calibri"/>
                <a:ea typeface="Calibri"/>
                <a:cs typeface="Calibri"/>
              </a:rPr>
              <a:t> ja </a:t>
            </a:r>
            <a:r>
              <a:rPr lang="en-US" sz="3400" dirty="0" err="1">
                <a:latin typeface="Calibri"/>
                <a:ea typeface="Calibri"/>
                <a:cs typeface="Calibri"/>
              </a:rPr>
              <a:t>napauta</a:t>
            </a:r>
            <a:r>
              <a:rPr lang="en-US" sz="3400" dirty="0">
                <a:latin typeface="Calibri"/>
                <a:ea typeface="Calibri"/>
                <a:cs typeface="Calibri"/>
              </a:rPr>
              <a:t> </a:t>
            </a:r>
            <a:r>
              <a:rPr lang="en-US" sz="3400" dirty="0" err="1">
                <a:latin typeface="Calibri"/>
                <a:ea typeface="Calibri"/>
                <a:cs typeface="Calibri"/>
              </a:rPr>
              <a:t>sivun</a:t>
            </a:r>
            <a:r>
              <a:rPr lang="en-US" sz="3400" dirty="0">
                <a:latin typeface="Calibri"/>
                <a:ea typeface="Calibri"/>
                <a:cs typeface="Calibri"/>
              </a:rPr>
              <a:t> </a:t>
            </a:r>
            <a:r>
              <a:rPr lang="en-US" sz="3400" dirty="0" err="1">
                <a:latin typeface="Calibri"/>
                <a:ea typeface="Calibri"/>
                <a:cs typeface="Calibri"/>
              </a:rPr>
              <a:t>alalaidassa</a:t>
            </a:r>
            <a:r>
              <a:rPr lang="en-US" sz="3400" dirty="0">
                <a:latin typeface="Calibri"/>
                <a:ea typeface="Calibri"/>
                <a:cs typeface="Calibri"/>
              </a:rPr>
              <a:t> </a:t>
            </a:r>
            <a:r>
              <a:rPr lang="en-US" sz="3400" b="1" dirty="0">
                <a:latin typeface="Calibri"/>
                <a:ea typeface="Calibri"/>
                <a:cs typeface="Calibri"/>
              </a:rPr>
              <a:t>Olen </a:t>
            </a:r>
            <a:r>
              <a:rPr lang="en-US" sz="3400" b="1" dirty="0" err="1">
                <a:latin typeface="Calibri"/>
                <a:ea typeface="Calibri"/>
                <a:cs typeface="Calibri"/>
              </a:rPr>
              <a:t>tarkistanut</a:t>
            </a:r>
            <a:r>
              <a:rPr lang="en-US" sz="3400" b="1" dirty="0">
                <a:latin typeface="Calibri"/>
                <a:ea typeface="Calibri"/>
                <a:cs typeface="Calibri"/>
              </a:rPr>
              <a:t> </a:t>
            </a:r>
            <a:r>
              <a:rPr lang="en-US" sz="3400" b="1" dirty="0" err="1">
                <a:latin typeface="Calibri"/>
                <a:ea typeface="Calibri"/>
                <a:cs typeface="Calibri"/>
              </a:rPr>
              <a:t>hakemuksen</a:t>
            </a:r>
            <a:r>
              <a:rPr lang="en-US" sz="3400" b="1" dirty="0">
                <a:latin typeface="Calibri"/>
                <a:ea typeface="Calibri"/>
                <a:cs typeface="Calibri"/>
              </a:rPr>
              <a:t> </a:t>
            </a:r>
            <a:r>
              <a:rPr lang="en-US" sz="3400" b="1" dirty="0" err="1">
                <a:latin typeface="Calibri"/>
                <a:ea typeface="Calibri"/>
                <a:cs typeface="Calibri"/>
              </a:rPr>
              <a:t>tiedot</a:t>
            </a:r>
            <a:r>
              <a:rPr lang="en-US" sz="3400" b="1" dirty="0">
                <a:latin typeface="Calibri"/>
                <a:ea typeface="Calibri"/>
                <a:cs typeface="Calibri"/>
              </a:rPr>
              <a:t> </a:t>
            </a:r>
            <a:r>
              <a:rPr lang="en-US" sz="3400" b="1" dirty="0" err="1">
                <a:latin typeface="Calibri"/>
                <a:ea typeface="Calibri"/>
                <a:cs typeface="Calibri"/>
              </a:rPr>
              <a:t>oikeiksi</a:t>
            </a:r>
            <a:endParaRPr lang="en-US" sz="3400" b="1" dirty="0">
              <a:latin typeface="Calibri"/>
              <a:ea typeface="Calibri"/>
              <a:cs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9E3F31E-A943-0615-A396-D520CF24A4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325" y="1618722"/>
            <a:ext cx="10557933" cy="3620558"/>
          </a:xfrm>
          <a:prstGeom prst="rect">
            <a:avLst/>
          </a:prstGeom>
          <a:ln>
            <a:solidFill>
              <a:srgbClr val="4472C4"/>
            </a:solidFill>
          </a:ln>
        </p:spPr>
      </p:pic>
    </p:spTree>
    <p:extLst>
      <p:ext uri="{BB962C8B-B14F-4D97-AF65-F5344CB8AC3E}">
        <p14:creationId xmlns:p14="http://schemas.microsoft.com/office/powerpoint/2010/main" val="5148214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817A58-56D8-2720-325E-BE2D87D3D5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A3CBADC-D2AA-AB06-C259-605E01B622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9" t="3478" r="309" b="1159"/>
          <a:stretch>
            <a:fillRect/>
          </a:stretch>
        </p:blipFill>
        <p:spPr>
          <a:xfrm>
            <a:off x="973667" y="1866696"/>
            <a:ext cx="10223508" cy="3484314"/>
          </a:xfrm>
          <a:prstGeom prst="rect">
            <a:avLst/>
          </a:prstGeom>
          <a:ln>
            <a:solidFill>
              <a:srgbClr val="4472C4"/>
            </a:solidFill>
          </a:ln>
        </p:spPr>
      </p:pic>
      <p:sp>
        <p:nvSpPr>
          <p:cNvPr id="7" name="Otsikko 6">
            <a:extLst>
              <a:ext uri="{FF2B5EF4-FFF2-40B4-BE49-F238E27FC236}">
                <a16:creationId xmlns:a16="http://schemas.microsoft.com/office/drawing/2014/main" id="{88D857BF-84EF-BAD3-8894-4364E9A57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112819"/>
            <a:ext cx="11253547" cy="1325563"/>
          </a:xfrm>
        </p:spPr>
        <p:txBody>
          <a:bodyPr/>
          <a:lstStyle/>
          <a:p>
            <a:r>
              <a:rPr lang="en-US" sz="3600" b="1" dirty="0">
                <a:latin typeface="Calibri"/>
                <a:ea typeface="Calibri"/>
                <a:cs typeface="Calibri"/>
              </a:rPr>
              <a:t>10. </a:t>
            </a:r>
            <a:r>
              <a:rPr lang="en-US" sz="3600" dirty="0" err="1">
                <a:latin typeface="Calibri"/>
                <a:ea typeface="Calibri"/>
                <a:cs typeface="Calibri"/>
              </a:rPr>
              <a:t>Napauta</a:t>
            </a:r>
            <a:r>
              <a:rPr lang="en-US" sz="3600" dirty="0">
                <a:latin typeface="Calibri"/>
                <a:ea typeface="Calibri"/>
                <a:cs typeface="Calibri"/>
              </a:rPr>
              <a:t> </a:t>
            </a:r>
            <a:r>
              <a:rPr lang="en-US" sz="3600" b="1" dirty="0" err="1">
                <a:latin typeface="Calibri"/>
                <a:ea typeface="Calibri"/>
                <a:cs typeface="Calibri"/>
              </a:rPr>
              <a:t>Lähetä</a:t>
            </a:r>
            <a:r>
              <a:rPr lang="en-US" sz="3600" b="1" dirty="0">
                <a:latin typeface="Calibri"/>
                <a:ea typeface="Calibri"/>
                <a:cs typeface="Calibri"/>
              </a:rPr>
              <a:t> </a:t>
            </a:r>
            <a:r>
              <a:rPr lang="en-US" sz="3600" b="1" dirty="0" err="1">
                <a:latin typeface="Calibri"/>
                <a:ea typeface="Calibri"/>
                <a:cs typeface="Calibri"/>
              </a:rPr>
              <a:t>hakemus</a:t>
            </a:r>
            <a:endParaRPr lang="en-US" sz="3600" b="1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773805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DB304F-C165-6414-09C5-A54E06DCB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59667F4B-6024-B27A-0498-DCC809D53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-63595"/>
            <a:ext cx="11253547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000" dirty="0">
                <a:latin typeface="Calibri"/>
                <a:ea typeface="Calibri"/>
                <a:cs typeface="Calibri"/>
              </a:rPr>
              <a:t>Voit 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tarkastella</a:t>
            </a:r>
            <a:r>
              <a:rPr lang="en-US" sz="3000" dirty="0">
                <a:latin typeface="Calibri"/>
                <a:ea typeface="Calibri"/>
                <a:cs typeface="Calibri"/>
              </a:rPr>
              <a:t> 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hakemusta</a:t>
            </a:r>
            <a:r>
              <a:rPr lang="en-US" sz="3000" dirty="0">
                <a:latin typeface="Calibri"/>
                <a:ea typeface="Calibri"/>
                <a:cs typeface="Calibri"/>
              </a:rPr>
              <a:t> ja 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sen</a:t>
            </a:r>
            <a:r>
              <a:rPr lang="en-US" sz="3000" dirty="0">
                <a:latin typeface="Calibri"/>
                <a:ea typeface="Calibri"/>
                <a:cs typeface="Calibri"/>
              </a:rPr>
              <a:t> 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tilaa</a:t>
            </a:r>
            <a:r>
              <a:rPr lang="en-US" sz="3000" dirty="0">
                <a:latin typeface="Calibri"/>
                <a:ea typeface="Calibri"/>
                <a:cs typeface="Calibri"/>
              </a:rPr>
              <a:t> 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eVakassa</a:t>
            </a:r>
            <a:r>
              <a:rPr lang="en-US" sz="3000" dirty="0">
                <a:latin typeface="Calibri"/>
                <a:ea typeface="Calibri"/>
                <a:cs typeface="Calibri"/>
              </a:rPr>
              <a:t>. 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Halutessasi</a:t>
            </a:r>
            <a:r>
              <a:rPr lang="en-US" sz="3000" dirty="0">
                <a:latin typeface="Calibri"/>
                <a:ea typeface="Calibri"/>
                <a:cs typeface="Calibri"/>
              </a:rPr>
              <a:t> 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voit</a:t>
            </a:r>
            <a:r>
              <a:rPr lang="en-US" sz="3000" dirty="0">
                <a:latin typeface="Calibri"/>
                <a:ea typeface="Calibri"/>
                <a:cs typeface="Calibri"/>
              </a:rPr>
              <a:t> 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tehdä</a:t>
            </a:r>
            <a:r>
              <a:rPr lang="en-US" sz="3000" dirty="0">
                <a:latin typeface="Calibri"/>
                <a:ea typeface="Calibri"/>
                <a:cs typeface="Calibri"/>
              </a:rPr>
              <a:t> 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muutoksia</a:t>
            </a:r>
            <a:r>
              <a:rPr lang="en-US" sz="3000" dirty="0">
                <a:latin typeface="Calibri"/>
                <a:ea typeface="Calibri"/>
                <a:cs typeface="Calibri"/>
              </a:rPr>
              <a:t> 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niin</a:t>
            </a:r>
            <a:r>
              <a:rPr lang="en-US" sz="3000" dirty="0">
                <a:latin typeface="Calibri"/>
                <a:ea typeface="Calibri"/>
                <a:cs typeface="Calibri"/>
              </a:rPr>
              <a:t> 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kauan</a:t>
            </a:r>
            <a:r>
              <a:rPr lang="en-US" sz="3000" dirty="0">
                <a:latin typeface="Calibri"/>
                <a:ea typeface="Calibri"/>
                <a:cs typeface="Calibri"/>
              </a:rPr>
              <a:t> 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kuin</a:t>
            </a:r>
            <a:r>
              <a:rPr lang="en-US" sz="3000" dirty="0">
                <a:latin typeface="Calibri"/>
                <a:ea typeface="Calibri"/>
                <a:cs typeface="Calibri"/>
              </a:rPr>
              <a:t> 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hakemusta</a:t>
            </a:r>
            <a:r>
              <a:rPr lang="en-US" sz="3000" dirty="0">
                <a:latin typeface="Calibri"/>
                <a:ea typeface="Calibri"/>
                <a:cs typeface="Calibri"/>
              </a:rPr>
              <a:t> 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ei</a:t>
            </a:r>
            <a:r>
              <a:rPr lang="en-US" sz="3000" dirty="0">
                <a:latin typeface="Calibri"/>
                <a:ea typeface="Calibri"/>
                <a:cs typeface="Calibri"/>
              </a:rPr>
              <a:t> olla 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otettu</a:t>
            </a:r>
            <a:r>
              <a:rPr lang="en-US" sz="3000" dirty="0">
                <a:latin typeface="Calibri"/>
                <a:ea typeface="Calibri"/>
                <a:cs typeface="Calibri"/>
              </a:rPr>
              <a:t> 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käsittelyyn</a:t>
            </a:r>
            <a:r>
              <a:rPr lang="en-US" sz="3000" dirty="0">
                <a:latin typeface="Calibri"/>
                <a:ea typeface="Calibri"/>
                <a:cs typeface="Calibri"/>
              </a:rPr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BAC015D-EE13-5979-B197-377C0F9B58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1781" y="1182412"/>
            <a:ext cx="5968439" cy="4913588"/>
          </a:xfrm>
          <a:prstGeom prst="rect">
            <a:avLst/>
          </a:prstGeom>
          <a:ln>
            <a:solidFill>
              <a:srgbClr val="4472C4"/>
            </a:solidFill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9169825-275A-EBCD-01EC-DB50F59CC6FB}"/>
              </a:ext>
            </a:extLst>
          </p:cNvPr>
          <p:cNvSpPr/>
          <p:nvPr/>
        </p:nvSpPr>
        <p:spPr>
          <a:xfrm>
            <a:off x="3118555" y="4324802"/>
            <a:ext cx="5972528" cy="1771197"/>
          </a:xfrm>
          <a:prstGeom prst="rect">
            <a:avLst/>
          </a:prstGeom>
          <a:noFill/>
          <a:ln w="28575">
            <a:solidFill>
              <a:srgbClr val="2E31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6192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6FB74F-86EA-E0F7-3207-547206D69D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BC7A9A7A-A77B-CC9D-E529-E34547313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272883"/>
            <a:ext cx="11253547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000" b="1" dirty="0">
                <a:latin typeface="Calibri"/>
                <a:ea typeface="Calibri"/>
                <a:cs typeface="Calibri"/>
              </a:rPr>
              <a:t>1. </a:t>
            </a:r>
            <a:r>
              <a:rPr lang="en-US" sz="3000" dirty="0">
                <a:latin typeface="Calibri"/>
                <a:ea typeface="Calibri"/>
                <a:cs typeface="Calibri"/>
              </a:rPr>
              <a:t>Kun 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hakemus</a:t>
            </a:r>
            <a:r>
              <a:rPr lang="en-US" sz="3000" dirty="0">
                <a:latin typeface="Calibri"/>
                <a:ea typeface="Calibri"/>
                <a:cs typeface="Calibri"/>
              </a:rPr>
              <a:t> on 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käsitelty</a:t>
            </a:r>
            <a:r>
              <a:rPr lang="en-US" sz="3000" dirty="0">
                <a:latin typeface="Calibri"/>
                <a:ea typeface="Calibri"/>
                <a:cs typeface="Calibri"/>
              </a:rPr>
              <a:t>, se 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tulee</a:t>
            </a:r>
            <a:r>
              <a:rPr lang="en-US" sz="3000" dirty="0">
                <a:latin typeface="Calibri"/>
                <a:ea typeface="Calibri"/>
                <a:cs typeface="Calibri"/>
              </a:rPr>
              <a:t> 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huoltajan</a:t>
            </a:r>
            <a:r>
              <a:rPr lang="en-US" sz="3000" dirty="0">
                <a:latin typeface="Calibri"/>
                <a:ea typeface="Calibri"/>
                <a:cs typeface="Calibri"/>
              </a:rPr>
              <a:t> 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vahvistettavaksi</a:t>
            </a:r>
            <a:r>
              <a:rPr lang="en-US" sz="3000" dirty="0">
                <a:latin typeface="Calibri"/>
                <a:ea typeface="Calibri"/>
                <a:cs typeface="Calibri"/>
              </a:rPr>
              <a:t>. Voit 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siirtyä</a:t>
            </a:r>
            <a:r>
              <a:rPr lang="en-US" sz="3000" dirty="0">
                <a:latin typeface="Calibri"/>
                <a:ea typeface="Calibri"/>
                <a:cs typeface="Calibri"/>
              </a:rPr>
              <a:t> </a:t>
            </a:r>
            <a:r>
              <a:rPr lang="en-US" sz="3000" b="1" dirty="0" err="1">
                <a:latin typeface="Calibri"/>
                <a:ea typeface="Calibri"/>
                <a:cs typeface="Calibri"/>
              </a:rPr>
              <a:t>hyväksymään</a:t>
            </a:r>
            <a:r>
              <a:rPr lang="en-US" sz="3000" b="1" dirty="0">
                <a:latin typeface="Calibri"/>
                <a:ea typeface="Calibri"/>
                <a:cs typeface="Calibri"/>
              </a:rPr>
              <a:t> tai </a:t>
            </a:r>
            <a:r>
              <a:rPr lang="en-US" sz="3000" b="1" dirty="0" err="1">
                <a:latin typeface="Calibri"/>
                <a:ea typeface="Calibri"/>
                <a:cs typeface="Calibri"/>
              </a:rPr>
              <a:t>hylkäämään</a:t>
            </a:r>
            <a:r>
              <a:rPr lang="en-US" sz="3000" b="1" dirty="0">
                <a:latin typeface="Calibri"/>
                <a:ea typeface="Calibri"/>
                <a:cs typeface="Calibri"/>
              </a:rPr>
              <a:t> </a:t>
            </a:r>
            <a:r>
              <a:rPr lang="en-US" sz="3000" b="1" dirty="0" err="1">
                <a:latin typeface="Calibri"/>
                <a:ea typeface="Calibri"/>
                <a:cs typeface="Calibri"/>
              </a:rPr>
              <a:t>hakemuksen</a:t>
            </a:r>
            <a:r>
              <a:rPr lang="en-US" sz="3000" dirty="0">
                <a:latin typeface="Calibri"/>
                <a:ea typeface="Calibri"/>
                <a:cs typeface="Calibri"/>
              </a:rPr>
              <a:t> 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valitsemalla</a:t>
            </a:r>
            <a:r>
              <a:rPr lang="en-US" sz="3000" dirty="0">
                <a:latin typeface="Calibri"/>
                <a:ea typeface="Calibri"/>
                <a:cs typeface="Calibri"/>
              </a:rPr>
              <a:t> </a:t>
            </a:r>
            <a:br>
              <a:rPr lang="en-US" sz="3000" dirty="0">
                <a:latin typeface="Calibri"/>
                <a:ea typeface="Calibri"/>
                <a:cs typeface="Calibri"/>
              </a:rPr>
            </a:br>
            <a:r>
              <a:rPr lang="en-US" sz="3000" b="1" dirty="0" err="1">
                <a:latin typeface="Calibri"/>
                <a:ea typeface="Calibri"/>
                <a:cs typeface="Calibri"/>
              </a:rPr>
              <a:t>Valikko</a:t>
            </a:r>
            <a:r>
              <a:rPr lang="en-US" sz="3000" b="1" dirty="0">
                <a:latin typeface="Calibri"/>
                <a:ea typeface="Calibri"/>
                <a:cs typeface="Calibri"/>
              </a:rPr>
              <a:t> -&gt; </a:t>
            </a:r>
            <a:r>
              <a:rPr lang="en-US" sz="3000" b="1" dirty="0" err="1">
                <a:latin typeface="Calibri"/>
                <a:ea typeface="Calibri"/>
                <a:cs typeface="Calibri"/>
              </a:rPr>
              <a:t>Päätökset</a:t>
            </a:r>
            <a:endParaRPr lang="en-US" sz="3000" b="1" dirty="0">
              <a:latin typeface="Calibri"/>
              <a:ea typeface="Calibri"/>
              <a:cs typeface="Calibri"/>
            </a:endParaRPr>
          </a:p>
          <a:p>
            <a:endParaRPr lang="en-US" sz="2800" b="1" dirty="0">
              <a:latin typeface="Calibri"/>
              <a:ea typeface="Calibri"/>
              <a:cs typeface="Calibri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5048EF7-E6C5-6EDB-31A9-C07C5205BDA8}"/>
              </a:ext>
            </a:extLst>
          </p:cNvPr>
          <p:cNvGrpSpPr/>
          <p:nvPr/>
        </p:nvGrpSpPr>
        <p:grpSpPr>
          <a:xfrm>
            <a:off x="2015136" y="1601788"/>
            <a:ext cx="8172314" cy="4322110"/>
            <a:chOff x="1953684" y="1466595"/>
            <a:chExt cx="8295217" cy="455562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C7EA222-558E-F72F-89C8-CEE2B6513B5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53684" y="1466595"/>
              <a:ext cx="8295217" cy="4555626"/>
            </a:xfrm>
            <a:prstGeom prst="rect">
              <a:avLst/>
            </a:prstGeom>
            <a:ln>
              <a:solidFill>
                <a:srgbClr val="4472C4"/>
              </a:solidFill>
            </a:ln>
          </p:spPr>
        </p:pic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8F0D000F-9CFB-FA77-F26D-33CD8F32C438}"/>
                </a:ext>
              </a:extLst>
            </p:cNvPr>
            <p:cNvSpPr/>
            <p:nvPr/>
          </p:nvSpPr>
          <p:spPr>
            <a:xfrm>
              <a:off x="1963208" y="1476374"/>
              <a:ext cx="767291" cy="481541"/>
            </a:xfrm>
            <a:prstGeom prst="roundRect">
              <a:avLst/>
            </a:prstGeom>
            <a:solidFill>
              <a:srgbClr val="F5F5F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385530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CFAA0-30DD-8E9F-F0D9-BDB6BA4D9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BBDBB5D-1469-6E3A-33CB-9B2B09E8AD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1117" y="1207182"/>
            <a:ext cx="8289767" cy="4783667"/>
          </a:xfrm>
          <a:prstGeom prst="rect">
            <a:avLst/>
          </a:prstGeom>
          <a:ln>
            <a:solidFill>
              <a:srgbClr val="4472C4"/>
            </a:solidFill>
          </a:ln>
        </p:spPr>
      </p:pic>
      <p:sp>
        <p:nvSpPr>
          <p:cNvPr id="7" name="Otsikko 6">
            <a:extLst>
              <a:ext uri="{FF2B5EF4-FFF2-40B4-BE49-F238E27FC236}">
                <a16:creationId xmlns:a16="http://schemas.microsoft.com/office/drawing/2014/main" id="{4FA91FD4-3EF7-EE2A-96FF-51579381B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233469"/>
            <a:ext cx="11253547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600" b="1" dirty="0">
                <a:latin typeface="Calibri"/>
                <a:ea typeface="Calibri"/>
                <a:cs typeface="Calibri"/>
              </a:rPr>
              <a:t>2. </a:t>
            </a:r>
            <a:r>
              <a:rPr lang="en-US" sz="3600" dirty="0" err="1">
                <a:latin typeface="Calibri"/>
                <a:ea typeface="Calibri"/>
                <a:cs typeface="Calibri"/>
              </a:rPr>
              <a:t>Napauta</a:t>
            </a:r>
            <a:r>
              <a:rPr lang="en-US" sz="3600" b="1" dirty="0">
                <a:latin typeface="Calibri"/>
                <a:ea typeface="Calibri"/>
                <a:cs typeface="Calibri"/>
              </a:rPr>
              <a:t> </a:t>
            </a:r>
            <a:r>
              <a:rPr lang="en-US" sz="3600" b="1" dirty="0" err="1">
                <a:latin typeface="Calibri"/>
                <a:ea typeface="Calibri"/>
                <a:cs typeface="Calibri"/>
              </a:rPr>
              <a:t>Päätös</a:t>
            </a:r>
            <a:r>
              <a:rPr lang="en-US" sz="3600" b="1" dirty="0">
                <a:latin typeface="Calibri"/>
                <a:ea typeface="Calibri"/>
                <a:cs typeface="Calibri"/>
              </a:rPr>
              <a:t> </a:t>
            </a:r>
            <a:r>
              <a:rPr lang="en-US" sz="3600" b="1" dirty="0" err="1">
                <a:latin typeface="Calibri"/>
                <a:ea typeface="Calibri"/>
                <a:cs typeface="Calibri"/>
              </a:rPr>
              <a:t>varhaiskasvatuksesta</a:t>
            </a:r>
            <a:r>
              <a:rPr lang="en-US" sz="3600" b="1" dirty="0">
                <a:latin typeface="Calibri"/>
                <a:ea typeface="Calibri"/>
                <a:cs typeface="Calibri"/>
              </a:rPr>
              <a:t> </a:t>
            </a:r>
            <a:r>
              <a:rPr lang="en-US" sz="3600" dirty="0" err="1">
                <a:latin typeface="Calibri"/>
                <a:ea typeface="Calibri"/>
                <a:cs typeface="Calibri"/>
              </a:rPr>
              <a:t>auki</a:t>
            </a:r>
            <a:endParaRPr lang="en-US" sz="3600">
              <a:latin typeface="Calibri"/>
              <a:ea typeface="Calibri"/>
              <a:cs typeface="Calibri"/>
            </a:endParaRPr>
          </a:p>
          <a:p>
            <a:endParaRPr lang="en-US" sz="2800" b="1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185851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C5A45E-3130-F636-BEAE-DAE3FDB389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0005F152-9771-F419-02B5-E43D6BDFC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233469"/>
            <a:ext cx="11253547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600" b="1" dirty="0">
                <a:latin typeface="Calibri"/>
                <a:ea typeface="Calibri"/>
                <a:cs typeface="Calibri"/>
              </a:rPr>
              <a:t>3. </a:t>
            </a:r>
            <a:r>
              <a:rPr lang="en-US" sz="3600" dirty="0" err="1">
                <a:latin typeface="Calibri"/>
                <a:ea typeface="Calibri"/>
                <a:cs typeface="Calibri"/>
              </a:rPr>
              <a:t>Napauta</a:t>
            </a:r>
            <a:r>
              <a:rPr lang="en-US" sz="3600" b="1" dirty="0">
                <a:latin typeface="Calibri"/>
                <a:ea typeface="Calibri"/>
                <a:cs typeface="Calibri"/>
              </a:rPr>
              <a:t> </a:t>
            </a:r>
            <a:r>
              <a:rPr lang="en-US" sz="3600" b="1" dirty="0" err="1">
                <a:latin typeface="Calibri"/>
                <a:ea typeface="Calibri"/>
                <a:cs typeface="Calibri"/>
              </a:rPr>
              <a:t>Siirry</a:t>
            </a:r>
            <a:r>
              <a:rPr lang="en-US" sz="3600" b="1" dirty="0">
                <a:latin typeface="Calibri"/>
                <a:ea typeface="Calibri"/>
                <a:cs typeface="Calibri"/>
              </a:rPr>
              <a:t> </a:t>
            </a:r>
            <a:r>
              <a:rPr lang="en-US" sz="3600" b="1" dirty="0" err="1">
                <a:latin typeface="Calibri"/>
                <a:ea typeface="Calibri"/>
                <a:cs typeface="Calibri"/>
              </a:rPr>
              <a:t>vastaamaan</a:t>
            </a:r>
            <a:endParaRPr lang="en-US" sz="3200" dirty="0" err="1">
              <a:latin typeface="Calibri"/>
              <a:ea typeface="Calibri"/>
              <a:cs typeface="Calibri"/>
            </a:endParaRPr>
          </a:p>
          <a:p>
            <a:endParaRPr lang="en-US" sz="2800" b="1" dirty="0">
              <a:latin typeface="Calibri"/>
              <a:ea typeface="Calibri"/>
              <a:cs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1DEB25D-93C4-367B-CCEF-ED99A3DD8A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417" y="1555749"/>
            <a:ext cx="10953750" cy="3915834"/>
          </a:xfrm>
          <a:prstGeom prst="rect">
            <a:avLst/>
          </a:prstGeom>
          <a:ln>
            <a:solidFill>
              <a:srgbClr val="4472C4"/>
            </a:solidFill>
          </a:ln>
        </p:spPr>
      </p:pic>
    </p:spTree>
    <p:extLst>
      <p:ext uri="{BB962C8B-B14F-4D97-AF65-F5344CB8AC3E}">
        <p14:creationId xmlns:p14="http://schemas.microsoft.com/office/powerpoint/2010/main" val="39267409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007901-A035-0150-7EAE-DE65FF040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998856A5-131F-7AB6-8C61-518C07E98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316088"/>
            <a:ext cx="11511643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000" b="1" dirty="0">
                <a:latin typeface="Calibri"/>
                <a:ea typeface="Calibri"/>
                <a:cs typeface="Calibri"/>
              </a:rPr>
              <a:t>4. </a:t>
            </a:r>
            <a:r>
              <a:rPr lang="en-US" sz="3000" b="1" dirty="0" err="1">
                <a:latin typeface="Calibri"/>
                <a:ea typeface="Calibri"/>
                <a:cs typeface="Calibri"/>
              </a:rPr>
              <a:t>Päätöksessä</a:t>
            </a:r>
            <a:r>
              <a:rPr lang="en-US" sz="3000" b="1" dirty="0">
                <a:latin typeface="Calibri"/>
                <a:ea typeface="Calibri"/>
                <a:cs typeface="Calibri"/>
              </a:rPr>
              <a:t> </a:t>
            </a:r>
            <a:r>
              <a:rPr lang="en-US" sz="3000" b="1" dirty="0" err="1">
                <a:latin typeface="Calibri"/>
                <a:ea typeface="Calibri"/>
                <a:cs typeface="Calibri"/>
              </a:rPr>
              <a:t>ilmoitettu</a:t>
            </a:r>
            <a:r>
              <a:rPr lang="en-US" sz="3000" b="1" dirty="0">
                <a:latin typeface="Calibri"/>
                <a:ea typeface="Calibri"/>
                <a:cs typeface="Calibri"/>
              </a:rPr>
              <a:t> </a:t>
            </a:r>
            <a:r>
              <a:rPr lang="en-US" sz="3000" b="1" dirty="0" err="1">
                <a:latin typeface="Calibri"/>
                <a:ea typeface="Calibri"/>
                <a:cs typeface="Calibri"/>
              </a:rPr>
              <a:t>paikka</a:t>
            </a:r>
            <a:r>
              <a:rPr lang="en-US" sz="3000" b="1" dirty="0">
                <a:latin typeface="Calibri"/>
                <a:ea typeface="Calibri"/>
                <a:cs typeface="Calibri"/>
              </a:rPr>
              <a:t> / </a:t>
            </a:r>
            <a:r>
              <a:rPr lang="en-US" sz="3000" b="1" dirty="0" err="1">
                <a:latin typeface="Calibri"/>
                <a:ea typeface="Calibri"/>
                <a:cs typeface="Calibri"/>
              </a:rPr>
              <a:t>ilmoitetut</a:t>
            </a:r>
            <a:r>
              <a:rPr lang="en-US" sz="3000" b="1" dirty="0">
                <a:latin typeface="Calibri"/>
                <a:ea typeface="Calibri"/>
                <a:cs typeface="Calibri"/>
              </a:rPr>
              <a:t> </a:t>
            </a:r>
            <a:r>
              <a:rPr lang="en-US" sz="3000" b="1" dirty="0" err="1">
                <a:latin typeface="Calibri"/>
                <a:ea typeface="Calibri"/>
                <a:cs typeface="Calibri"/>
              </a:rPr>
              <a:t>paikat</a:t>
            </a:r>
            <a:r>
              <a:rPr lang="en-US" sz="3000" b="1" dirty="0">
                <a:latin typeface="Calibri"/>
                <a:ea typeface="Calibri"/>
                <a:cs typeface="Calibri"/>
              </a:rPr>
              <a:t> </a:t>
            </a:r>
            <a:r>
              <a:rPr lang="en-US" sz="3000" b="1" dirty="0" err="1">
                <a:latin typeface="Calibri"/>
                <a:ea typeface="Calibri"/>
                <a:cs typeface="Calibri"/>
              </a:rPr>
              <a:t>tulee</a:t>
            </a:r>
            <a:r>
              <a:rPr lang="en-US" sz="3000" b="1" dirty="0">
                <a:latin typeface="Calibri"/>
                <a:ea typeface="Calibri"/>
                <a:cs typeface="Calibri"/>
              </a:rPr>
              <a:t> </a:t>
            </a:r>
            <a:r>
              <a:rPr lang="en-US" sz="3000" b="1" dirty="0" err="1">
                <a:latin typeface="Calibri"/>
                <a:ea typeface="Calibri"/>
                <a:cs typeface="Calibri"/>
              </a:rPr>
              <a:t>joko</a:t>
            </a:r>
            <a:r>
              <a:rPr lang="en-US" sz="3000" b="1" dirty="0">
                <a:latin typeface="Calibri"/>
                <a:ea typeface="Calibri"/>
                <a:cs typeface="Calibri"/>
              </a:rPr>
              <a:t> </a:t>
            </a:r>
            <a:r>
              <a:rPr lang="en-US" sz="3000" b="1" dirty="0" err="1">
                <a:latin typeface="Calibri"/>
                <a:ea typeface="Calibri"/>
                <a:cs typeface="Calibri"/>
              </a:rPr>
              <a:t>hyväksyätai</a:t>
            </a:r>
            <a:r>
              <a:rPr lang="en-US" sz="3000" b="1" dirty="0">
                <a:latin typeface="Calibri"/>
                <a:ea typeface="Calibri"/>
                <a:cs typeface="Calibri"/>
              </a:rPr>
              <a:t> </a:t>
            </a:r>
            <a:r>
              <a:rPr lang="en-US" sz="3000" b="1" dirty="0" err="1">
                <a:latin typeface="Calibri"/>
                <a:ea typeface="Calibri"/>
                <a:cs typeface="Calibri"/>
              </a:rPr>
              <a:t>hylätä</a:t>
            </a:r>
            <a:r>
              <a:rPr lang="en-US" sz="3000" b="1" dirty="0">
                <a:latin typeface="Calibri"/>
                <a:ea typeface="Calibri"/>
                <a:cs typeface="Calibri"/>
              </a:rPr>
              <a:t> </a:t>
            </a:r>
            <a:r>
              <a:rPr lang="en-US" sz="3000" b="1" dirty="0" err="1">
                <a:latin typeface="Calibri"/>
                <a:ea typeface="Calibri"/>
                <a:cs typeface="Calibri"/>
              </a:rPr>
              <a:t>välittömästi</a:t>
            </a:r>
            <a:r>
              <a:rPr lang="en-US" sz="3000" dirty="0">
                <a:latin typeface="Calibri"/>
                <a:ea typeface="Calibri"/>
                <a:cs typeface="Calibri"/>
              </a:rPr>
              <a:t>, 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viimeistään</a:t>
            </a:r>
            <a:r>
              <a:rPr lang="en-US" sz="3000" dirty="0">
                <a:latin typeface="Calibri"/>
                <a:ea typeface="Calibri"/>
                <a:cs typeface="Calibri"/>
              </a:rPr>
              <a:t> </a:t>
            </a:r>
            <a:r>
              <a:rPr lang="en-US" sz="3000" b="1" dirty="0" err="1">
                <a:latin typeface="Calibri"/>
                <a:ea typeface="Calibri"/>
                <a:cs typeface="Calibri"/>
              </a:rPr>
              <a:t>kahden</a:t>
            </a:r>
            <a:r>
              <a:rPr lang="en-US" sz="3000" b="1" dirty="0">
                <a:latin typeface="Calibri"/>
                <a:ea typeface="Calibri"/>
                <a:cs typeface="Calibri"/>
              </a:rPr>
              <a:t> </a:t>
            </a:r>
            <a:r>
              <a:rPr lang="en-US" sz="3000" b="1" dirty="0" err="1">
                <a:latin typeface="Calibri"/>
                <a:ea typeface="Calibri"/>
                <a:cs typeface="Calibri"/>
              </a:rPr>
              <a:t>viikon</a:t>
            </a:r>
            <a:r>
              <a:rPr lang="en-US" sz="3000" b="1" dirty="0">
                <a:latin typeface="Calibri"/>
                <a:ea typeface="Calibri"/>
                <a:cs typeface="Calibri"/>
              </a:rPr>
              <a:t> </a:t>
            </a:r>
            <a:r>
              <a:rPr lang="en-US" sz="3000" b="1" dirty="0" err="1">
                <a:latin typeface="Calibri"/>
                <a:ea typeface="Calibri"/>
                <a:cs typeface="Calibri"/>
              </a:rPr>
              <a:t>kuluessa</a:t>
            </a:r>
            <a:r>
              <a:rPr lang="en-US" sz="3000" dirty="0">
                <a:latin typeface="Calibri"/>
                <a:ea typeface="Calibri"/>
                <a:cs typeface="Calibri"/>
              </a:rPr>
              <a:t> 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päätöksen</a:t>
            </a:r>
            <a:br>
              <a:rPr lang="en-US" sz="3000" dirty="0">
                <a:latin typeface="Calibri"/>
                <a:ea typeface="Calibri"/>
                <a:cs typeface="Calibri"/>
              </a:rPr>
            </a:br>
            <a:r>
              <a:rPr lang="en-US" sz="3000" dirty="0" err="1">
                <a:latin typeface="Calibri"/>
                <a:ea typeface="Calibri"/>
                <a:cs typeface="Calibri"/>
              </a:rPr>
              <a:t>saapumisesta</a:t>
            </a:r>
            <a:r>
              <a:rPr lang="en-US" sz="3000" dirty="0">
                <a:latin typeface="Calibri"/>
                <a:ea typeface="Calibri"/>
                <a:cs typeface="Calibri"/>
              </a:rPr>
              <a:t>.</a:t>
            </a:r>
            <a:endParaRPr lang="en-US" sz="3000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endParaRPr lang="en-US" sz="2800" b="1" dirty="0">
              <a:latin typeface="Calibri"/>
              <a:ea typeface="Calibri"/>
              <a:cs typeface="Calibri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BD72042-000B-D472-CC21-EF7C973CE583}"/>
              </a:ext>
            </a:extLst>
          </p:cNvPr>
          <p:cNvGrpSpPr/>
          <p:nvPr/>
        </p:nvGrpSpPr>
        <p:grpSpPr>
          <a:xfrm>
            <a:off x="2458916" y="1642806"/>
            <a:ext cx="7514935" cy="4393450"/>
            <a:chOff x="2262270" y="1396999"/>
            <a:chExt cx="7674710" cy="4688418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6A0A4160-A54D-AB93-7B04-8AA0D57C85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65606" y="1396999"/>
              <a:ext cx="7671374" cy="4688418"/>
            </a:xfrm>
            <a:prstGeom prst="rect">
              <a:avLst/>
            </a:prstGeom>
            <a:ln>
              <a:solidFill>
                <a:srgbClr val="4472C4"/>
              </a:solidFill>
            </a:ln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C66A261-6196-9C96-45D7-6C800593C0D4}"/>
                </a:ext>
              </a:extLst>
            </p:cNvPr>
            <p:cNvSpPr/>
            <p:nvPr/>
          </p:nvSpPr>
          <p:spPr>
            <a:xfrm>
              <a:off x="2262270" y="4968875"/>
              <a:ext cx="2849980" cy="659063"/>
            </a:xfrm>
            <a:prstGeom prst="rect">
              <a:avLst/>
            </a:prstGeom>
            <a:noFill/>
            <a:ln w="57150">
              <a:solidFill>
                <a:srgbClr val="2E319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861894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248238-F7B3-2CA1-BD3F-994AE885B3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999B46D5-2647-7398-2ED6-34F178226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168604"/>
            <a:ext cx="11253547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600" b="1" dirty="0">
                <a:latin typeface="Calibri"/>
                <a:ea typeface="Calibri"/>
                <a:cs typeface="Calibri"/>
              </a:rPr>
              <a:t>5. </a:t>
            </a:r>
            <a:r>
              <a:rPr lang="en-US" sz="3600" err="1">
                <a:latin typeface="Calibri"/>
                <a:ea typeface="Calibri"/>
                <a:cs typeface="Calibri"/>
              </a:rPr>
              <a:t>Napauta</a:t>
            </a:r>
            <a:r>
              <a:rPr lang="en-US" sz="3600" dirty="0">
                <a:latin typeface="Calibri"/>
                <a:ea typeface="Calibri"/>
                <a:cs typeface="Calibri"/>
              </a:rPr>
              <a:t> </a:t>
            </a:r>
            <a:r>
              <a:rPr lang="en-US" sz="3600" b="1" err="1">
                <a:latin typeface="Calibri"/>
                <a:ea typeface="Calibri"/>
                <a:cs typeface="Calibri"/>
              </a:rPr>
              <a:t>Lähetä</a:t>
            </a:r>
            <a:r>
              <a:rPr lang="en-US" sz="3600" b="1" dirty="0">
                <a:latin typeface="Calibri"/>
                <a:ea typeface="Calibri"/>
                <a:cs typeface="Calibri"/>
              </a:rPr>
              <a:t> </a:t>
            </a:r>
            <a:r>
              <a:rPr lang="en-US" sz="3600" b="1" err="1">
                <a:latin typeface="Calibri"/>
                <a:ea typeface="Calibri"/>
                <a:cs typeface="Calibri"/>
              </a:rPr>
              <a:t>vastaus</a:t>
            </a:r>
            <a:r>
              <a:rPr lang="en-US" sz="3600" b="1" dirty="0">
                <a:latin typeface="Calibri"/>
                <a:ea typeface="Calibri"/>
                <a:cs typeface="Calibri"/>
              </a:rPr>
              <a:t> </a:t>
            </a:r>
            <a:r>
              <a:rPr lang="en-US" sz="3600" b="1" err="1">
                <a:latin typeface="Calibri"/>
                <a:ea typeface="Calibri"/>
                <a:cs typeface="Calibri"/>
              </a:rPr>
              <a:t>päätökseen</a:t>
            </a:r>
            <a:endParaRPr lang="en-US" sz="3600" err="1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endParaRPr lang="en-US" sz="2800" dirty="0">
              <a:latin typeface="Calibri"/>
              <a:ea typeface="Calibri"/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1EE74C-F82E-ECF7-E2F6-EFFAF7128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3272" y="1206500"/>
            <a:ext cx="7756041" cy="4730750"/>
          </a:xfrm>
          <a:prstGeom prst="rect">
            <a:avLst/>
          </a:prstGeom>
          <a:ln>
            <a:solidFill>
              <a:srgbClr val="4472C4"/>
            </a:solidFill>
          </a:ln>
        </p:spPr>
      </p:pic>
    </p:spTree>
    <p:extLst>
      <p:ext uri="{BB962C8B-B14F-4D97-AF65-F5344CB8AC3E}">
        <p14:creationId xmlns:p14="http://schemas.microsoft.com/office/powerpoint/2010/main" val="3779402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638A81D-9E21-30AE-A291-ED1E9B3148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49643" y="1567768"/>
            <a:ext cx="6336493" cy="292207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fi-FI" dirty="0">
                <a:solidFill>
                  <a:srgbClr val="2E3192"/>
                </a:solidFill>
                <a:latin typeface="Calibri"/>
                <a:ea typeface="Calibri"/>
                <a:cs typeface="Calibri"/>
              </a:rPr>
              <a:t>Ohje siihen, kuinka hakea uutta varhaiskasvatuspaikkaa eVakan </a:t>
            </a:r>
            <a:r>
              <a:rPr lang="fi-FI">
                <a:solidFill>
                  <a:srgbClr val="2E3192"/>
                </a:solidFill>
                <a:latin typeface="Calibri"/>
                <a:ea typeface="Calibri"/>
                <a:cs typeface="Calibri"/>
              </a:rPr>
              <a:t>selainnäkymässä.</a:t>
            </a:r>
            <a:r>
              <a:rPr lang="fi-FI" sz="2400" dirty="0">
                <a:solidFill>
                  <a:srgbClr val="2E3192"/>
                </a:solidFill>
                <a:latin typeface="Calibri"/>
                <a:ea typeface="Calibri"/>
                <a:cs typeface="Calibri"/>
              </a:rPr>
              <a:t> (Ohje on tehty perustuen eVakan näkymään, jos perheessä on jo ennestään toinen lapsi varhaiskasvatuksessa tai </a:t>
            </a:r>
            <a:r>
              <a:rPr lang="fi-FI" sz="2400">
                <a:solidFill>
                  <a:srgbClr val="2E3192"/>
                </a:solidFill>
                <a:latin typeface="Calibri"/>
                <a:ea typeface="Calibri"/>
                <a:cs typeface="Calibri"/>
              </a:rPr>
              <a:t>esiopetuksessa.)</a:t>
            </a:r>
            <a:endParaRPr lang="fi-FI" sz="2400" dirty="0">
              <a:solidFill>
                <a:srgbClr val="2E3192"/>
              </a:solidFill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2227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5C573B1-ECD7-1D3E-A5C1-CDE8774E5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sz="3200">
                <a:latin typeface="Calibri"/>
                <a:ea typeface="Calibri"/>
                <a:cs typeface="Calibri"/>
              </a:rPr>
              <a:t>Lisätietoja ja tukea saat tarvittaessa osoitteesta:</a:t>
            </a:r>
            <a:endParaRPr lang="en-US" sz="3200">
              <a:latin typeface="Calibri"/>
              <a:ea typeface="Calibri"/>
              <a:cs typeface="Calibri"/>
            </a:endParaRPr>
          </a:p>
          <a:p>
            <a:r>
              <a:rPr lang="fi-FI" sz="3200">
                <a:latin typeface="Calibri"/>
                <a:ea typeface="Calibri"/>
                <a:cs typeface="Calibri"/>
              </a:rPr>
              <a:t>palveluohjaus@kauniainen.fi</a:t>
            </a:r>
          </a:p>
        </p:txBody>
      </p:sp>
    </p:spTree>
    <p:extLst>
      <p:ext uri="{BB962C8B-B14F-4D97-AF65-F5344CB8AC3E}">
        <p14:creationId xmlns:p14="http://schemas.microsoft.com/office/powerpoint/2010/main" val="599015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312DA8-2827-0CF0-0EEC-A08DC6EF3E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8D4A4E67-E62B-32E2-26AD-4B24189108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58714" y="1177697"/>
            <a:ext cx="6336493" cy="292207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fi-FI">
                <a:solidFill>
                  <a:srgbClr val="2E3192"/>
                </a:solidFill>
                <a:latin typeface="Calibri"/>
                <a:ea typeface="Calibri"/>
                <a:cs typeface="Calibri"/>
              </a:rPr>
              <a:t>Varhaiskasvatushakemuksella haetaan kunnallista varhaiskasvatuspaikkaa päiväkotiin, perhepäivähoitoon tai ryhmäperhepäiväkotiin. </a:t>
            </a:r>
            <a:endParaRPr lang="fi-FI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fi-FI">
                <a:solidFill>
                  <a:srgbClr val="2E3192"/>
                </a:solidFill>
                <a:latin typeface="Calibri"/>
                <a:ea typeface="Calibri"/>
                <a:cs typeface="Calibri"/>
              </a:rPr>
              <a:t>Samalla hakemuksella voi hakea myös varhaiskasvatuksen palveluseteliä, valitsemalla Hakutoiveet-kohtaan palveluseteliyksikkö, johon halutaan hakea.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16145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164C3F-F55D-B4B6-02A1-2722A53DF1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5BDD9263-B1BA-5A90-1C37-6B6890FEF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-98180"/>
            <a:ext cx="11253547" cy="1325563"/>
          </a:xfrm>
        </p:spPr>
        <p:txBody>
          <a:bodyPr/>
          <a:lstStyle/>
          <a:p>
            <a:pPr marL="742950" indent="-742950">
              <a:buAutoNum type="arabicPeriod"/>
            </a:pPr>
            <a:r>
              <a:rPr lang="fi-FI" sz="3200" b="1" dirty="0">
                <a:latin typeface="Calibri"/>
                <a:ea typeface="Calibri"/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Kirjaudu</a:t>
            </a:r>
            <a:r>
              <a:rPr lang="fi-FI" sz="3200" dirty="0">
                <a:latin typeface="Calibri"/>
                <a:ea typeface="Calibri"/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eVakaan</a:t>
            </a:r>
            <a:r>
              <a:rPr lang="en-US" sz="3200" dirty="0">
                <a:latin typeface="Calibri"/>
                <a:ea typeface="Calibri"/>
                <a:cs typeface="Calibri"/>
              </a:rPr>
              <a:t> </a:t>
            </a:r>
            <a:r>
              <a:rPr lang="en-US" sz="3200" dirty="0" err="1">
                <a:latin typeface="Calibri"/>
                <a:ea typeface="Calibri"/>
                <a:cs typeface="Calibri"/>
              </a:rPr>
              <a:t>vahvan</a:t>
            </a:r>
            <a:r>
              <a:rPr lang="en-US" sz="3200" dirty="0">
                <a:latin typeface="Calibri"/>
                <a:ea typeface="Calibri"/>
                <a:cs typeface="Calibri"/>
              </a:rPr>
              <a:t> </a:t>
            </a:r>
            <a:r>
              <a:rPr lang="en-US" sz="3200" dirty="0" err="1">
                <a:latin typeface="Calibri"/>
                <a:ea typeface="Calibri"/>
                <a:cs typeface="Calibri"/>
              </a:rPr>
              <a:t>tunnistautumisen</a:t>
            </a:r>
            <a:r>
              <a:rPr lang="en-US" sz="3200" dirty="0">
                <a:latin typeface="Calibri"/>
                <a:ea typeface="Calibri"/>
                <a:cs typeface="Calibri"/>
              </a:rPr>
              <a:t> </a:t>
            </a:r>
            <a:r>
              <a:rPr lang="en-US" sz="3200" dirty="0" err="1">
                <a:latin typeface="Calibri"/>
                <a:ea typeface="Calibri"/>
                <a:cs typeface="Calibri"/>
              </a:rPr>
              <a:t>kautta</a:t>
            </a:r>
            <a:r>
              <a:rPr lang="en-US" sz="3200" dirty="0">
                <a:latin typeface="Calibri"/>
                <a:ea typeface="Calibri"/>
                <a:cs typeface="Calibri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261885B-0F5A-0E01-52C8-ED5CA3F4EE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3962" y="1039091"/>
            <a:ext cx="7712517" cy="4957948"/>
          </a:xfrm>
          <a:prstGeom prst="rect">
            <a:avLst/>
          </a:prstGeom>
          <a:ln>
            <a:solidFill>
              <a:srgbClr val="4472C4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463B20E-3C13-71CB-8E0A-71D03EF29B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2034639" y="3378715"/>
            <a:ext cx="3936670" cy="3455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7455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D1E3D4-20CF-D85E-1A1C-D7C1962571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41D1E3AB-334D-3BFC-4118-EF5108018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781"/>
            <a:ext cx="11253547" cy="1325563"/>
          </a:xfrm>
        </p:spPr>
        <p:txBody>
          <a:bodyPr/>
          <a:lstStyle/>
          <a:p>
            <a:r>
              <a:rPr lang="en-US" sz="3600" b="1" dirty="0">
                <a:latin typeface="Calibri"/>
                <a:ea typeface="Calibri"/>
                <a:cs typeface="Calibri"/>
              </a:rPr>
              <a:t>2. </a:t>
            </a:r>
            <a:r>
              <a:rPr lang="en-US" sz="3600" dirty="0" err="1">
                <a:latin typeface="Calibri"/>
                <a:ea typeface="Calibri"/>
                <a:cs typeface="Calibri"/>
              </a:rPr>
              <a:t>Napauta</a:t>
            </a:r>
            <a:r>
              <a:rPr lang="en-US" sz="3600" dirty="0">
                <a:latin typeface="Calibri"/>
                <a:ea typeface="Calibri"/>
                <a:cs typeface="Calibri"/>
              </a:rPr>
              <a:t> </a:t>
            </a:r>
            <a:r>
              <a:rPr lang="en-US" sz="3600" b="1" dirty="0" err="1">
                <a:latin typeface="Calibri"/>
                <a:ea typeface="Calibri"/>
                <a:cs typeface="Calibri"/>
              </a:rPr>
              <a:t>Valikko</a:t>
            </a:r>
            <a:endParaRPr lang="en-US" sz="3600" b="1" dirty="0">
              <a:latin typeface="Calibri"/>
              <a:ea typeface="Calibri"/>
              <a:cs typeface="Calibri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4F44DC0-5455-CD3F-EB05-C0267F62FEE8}"/>
              </a:ext>
            </a:extLst>
          </p:cNvPr>
          <p:cNvGrpSpPr/>
          <p:nvPr/>
        </p:nvGrpSpPr>
        <p:grpSpPr>
          <a:xfrm>
            <a:off x="1524001" y="1329182"/>
            <a:ext cx="9130862" cy="4715830"/>
            <a:chOff x="1524001" y="1071085"/>
            <a:chExt cx="9130862" cy="4715830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D73D99F3-5924-E140-E74D-2760BD7970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24001" y="1071085"/>
              <a:ext cx="9130862" cy="4715830"/>
            </a:xfrm>
            <a:prstGeom prst="rect">
              <a:avLst/>
            </a:prstGeom>
            <a:ln>
              <a:solidFill>
                <a:srgbClr val="4472C4"/>
              </a:solidFill>
            </a:ln>
          </p:spPr>
        </p:pic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2FEE7CB1-5BDC-F886-4793-2E2F63585012}"/>
                </a:ext>
              </a:extLst>
            </p:cNvPr>
            <p:cNvSpPr/>
            <p:nvPr/>
          </p:nvSpPr>
          <p:spPr>
            <a:xfrm>
              <a:off x="8383916" y="1123998"/>
              <a:ext cx="921309" cy="276392"/>
            </a:xfrm>
            <a:prstGeom prst="roundRect">
              <a:avLst/>
            </a:prstGeom>
            <a:solidFill>
              <a:srgbClr val="F5F5F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9ECFBCA5-0D3D-2DD2-9F6D-01646088753B}"/>
                </a:ext>
              </a:extLst>
            </p:cNvPr>
            <p:cNvSpPr/>
            <p:nvPr/>
          </p:nvSpPr>
          <p:spPr>
            <a:xfrm>
              <a:off x="1547800" y="1123997"/>
              <a:ext cx="829178" cy="368523"/>
            </a:xfrm>
            <a:prstGeom prst="roundRect">
              <a:avLst/>
            </a:prstGeom>
            <a:solidFill>
              <a:srgbClr val="F5F5F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36D5FD78-8D83-DCD5-66C7-4966FCD6DD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1860000">
            <a:off x="6469966" y="220104"/>
            <a:ext cx="4299155" cy="3760532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AEA4A90F-91DB-0473-C394-41410EF0A695}"/>
              </a:ext>
            </a:extLst>
          </p:cNvPr>
          <p:cNvSpPr/>
          <p:nvPr/>
        </p:nvSpPr>
        <p:spPr>
          <a:xfrm>
            <a:off x="9084149" y="1338939"/>
            <a:ext cx="1044045" cy="509815"/>
          </a:xfrm>
          <a:prstGeom prst="ellipse">
            <a:avLst/>
          </a:prstGeom>
          <a:noFill/>
          <a:ln w="57150">
            <a:solidFill>
              <a:srgbClr val="2E31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828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EC16ED-D5B9-8145-B5B9-F2D84AC9C6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B6FCC4ED-2094-4C98-B8C2-6CC03F884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781"/>
            <a:ext cx="11253547" cy="1325563"/>
          </a:xfrm>
        </p:spPr>
        <p:txBody>
          <a:bodyPr/>
          <a:lstStyle/>
          <a:p>
            <a:r>
              <a:rPr lang="en-US" sz="3600" b="1" dirty="0">
                <a:latin typeface="Calibri"/>
                <a:ea typeface="Calibri"/>
                <a:cs typeface="Calibri"/>
              </a:rPr>
              <a:t>3. </a:t>
            </a:r>
            <a:r>
              <a:rPr lang="en-US" sz="3600" err="1">
                <a:latin typeface="Calibri"/>
                <a:ea typeface="Calibri"/>
                <a:cs typeface="Calibri"/>
              </a:rPr>
              <a:t>Napauta</a:t>
            </a:r>
            <a:r>
              <a:rPr lang="en-US" sz="3600" dirty="0">
                <a:latin typeface="Calibri"/>
                <a:ea typeface="Calibri"/>
                <a:cs typeface="Calibri"/>
              </a:rPr>
              <a:t> </a:t>
            </a:r>
            <a:r>
              <a:rPr lang="en-US" sz="3600" b="1" err="1">
                <a:latin typeface="Calibri"/>
                <a:ea typeface="Calibri"/>
                <a:cs typeface="Calibri"/>
              </a:rPr>
              <a:t>Hakemukset</a:t>
            </a:r>
            <a:endParaRPr lang="en-US" sz="3600" b="1">
              <a:latin typeface="Calibri"/>
              <a:ea typeface="Calibri"/>
              <a:cs typeface="Calibri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3D5E27B-8D8D-3B16-3382-F10C88657A08}"/>
              </a:ext>
            </a:extLst>
          </p:cNvPr>
          <p:cNvGrpSpPr/>
          <p:nvPr/>
        </p:nvGrpSpPr>
        <p:grpSpPr>
          <a:xfrm>
            <a:off x="1524001" y="1329182"/>
            <a:ext cx="9130862" cy="4715830"/>
            <a:chOff x="1524001" y="1071085"/>
            <a:chExt cx="9130862" cy="4715830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C4518F37-DCB7-5C9F-2F83-5A47AE809A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24001" y="1071085"/>
              <a:ext cx="9130862" cy="4715830"/>
            </a:xfrm>
            <a:prstGeom prst="rect">
              <a:avLst/>
            </a:prstGeom>
            <a:ln>
              <a:solidFill>
                <a:srgbClr val="4472C4"/>
              </a:solidFill>
            </a:ln>
          </p:spPr>
        </p:pic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B794A9D8-3BD1-2432-6A16-32C8BD7A9FA8}"/>
                </a:ext>
              </a:extLst>
            </p:cNvPr>
            <p:cNvSpPr/>
            <p:nvPr/>
          </p:nvSpPr>
          <p:spPr>
            <a:xfrm>
              <a:off x="8383916" y="1123998"/>
              <a:ext cx="921309" cy="276392"/>
            </a:xfrm>
            <a:prstGeom prst="roundRect">
              <a:avLst/>
            </a:prstGeom>
            <a:solidFill>
              <a:srgbClr val="F5F5F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1ED38E5C-1B75-0848-6282-99D61E03634E}"/>
                </a:ext>
              </a:extLst>
            </p:cNvPr>
            <p:cNvSpPr/>
            <p:nvPr/>
          </p:nvSpPr>
          <p:spPr>
            <a:xfrm>
              <a:off x="1547800" y="1123997"/>
              <a:ext cx="829178" cy="368523"/>
            </a:xfrm>
            <a:prstGeom prst="roundRect">
              <a:avLst/>
            </a:prstGeom>
            <a:solidFill>
              <a:srgbClr val="F5F5F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3D199C29-63F5-A732-4F0A-EFBA86850C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740000">
            <a:off x="6233484" y="679932"/>
            <a:ext cx="4299155" cy="3760532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2A1B74DA-B35C-FD5E-B886-610743BEA84E}"/>
              </a:ext>
            </a:extLst>
          </p:cNvPr>
          <p:cNvSpPr/>
          <p:nvPr/>
        </p:nvSpPr>
        <p:spPr>
          <a:xfrm>
            <a:off x="8873942" y="1890732"/>
            <a:ext cx="1044045" cy="339022"/>
          </a:xfrm>
          <a:prstGeom prst="ellipse">
            <a:avLst/>
          </a:prstGeom>
          <a:noFill/>
          <a:ln w="57150">
            <a:solidFill>
              <a:srgbClr val="2E31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1916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D78DCC-E616-62F2-33B8-8731EEE2D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A0EA12D9-470D-57C0-B768-B8D2916C1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781"/>
            <a:ext cx="11253547" cy="1325563"/>
          </a:xfrm>
        </p:spPr>
        <p:txBody>
          <a:bodyPr/>
          <a:lstStyle/>
          <a:p>
            <a:r>
              <a:rPr lang="en-US" sz="3600" b="1" dirty="0">
                <a:latin typeface="Calibri"/>
                <a:ea typeface="Calibri"/>
                <a:cs typeface="Calibri"/>
              </a:rPr>
              <a:t>4. </a:t>
            </a:r>
            <a:r>
              <a:rPr lang="en-US" sz="3600" dirty="0" err="1">
                <a:latin typeface="Calibri"/>
                <a:ea typeface="Calibri"/>
                <a:cs typeface="Calibri"/>
              </a:rPr>
              <a:t>Napauta</a:t>
            </a:r>
            <a:r>
              <a:rPr lang="en-US" sz="3600" dirty="0">
                <a:latin typeface="Calibri"/>
                <a:ea typeface="Calibri"/>
                <a:cs typeface="Calibri"/>
              </a:rPr>
              <a:t> </a:t>
            </a:r>
            <a:r>
              <a:rPr lang="en-US" sz="3600" b="1" dirty="0">
                <a:latin typeface="Calibri"/>
                <a:ea typeface="Calibri"/>
                <a:cs typeface="Calibri"/>
              </a:rPr>
              <a:t>Uusi </a:t>
            </a:r>
            <a:r>
              <a:rPr lang="en-US" sz="3600" b="1" dirty="0" err="1">
                <a:latin typeface="Calibri"/>
                <a:ea typeface="Calibri"/>
                <a:cs typeface="Calibri"/>
              </a:rPr>
              <a:t>hakemus</a:t>
            </a:r>
            <a:endParaRPr lang="en-US" sz="3600" b="1" dirty="0">
              <a:latin typeface="Calibri"/>
              <a:ea typeface="Calibri"/>
              <a:cs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7A9E9C-9198-A9C4-E47F-867955B9B2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9815" y="1206499"/>
            <a:ext cx="7901787" cy="4826001"/>
          </a:xfrm>
          <a:prstGeom prst="rect">
            <a:avLst/>
          </a:prstGeom>
          <a:ln>
            <a:solidFill>
              <a:srgbClr val="4472C4"/>
            </a:solidFill>
          </a:ln>
        </p:spPr>
      </p:pic>
    </p:spTree>
    <p:extLst>
      <p:ext uri="{BB962C8B-B14F-4D97-AF65-F5344CB8AC3E}">
        <p14:creationId xmlns:p14="http://schemas.microsoft.com/office/powerpoint/2010/main" val="315465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EE500F-D244-00E9-9486-690CCC7A6C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57A4E426-2B5A-6FB4-B69B-ABF3088D6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781"/>
            <a:ext cx="11253547" cy="1325563"/>
          </a:xfrm>
        </p:spPr>
        <p:txBody>
          <a:bodyPr/>
          <a:lstStyle/>
          <a:p>
            <a:r>
              <a:rPr lang="en-US" sz="3600" b="1" dirty="0">
                <a:latin typeface="Calibri"/>
                <a:ea typeface="Calibri"/>
                <a:cs typeface="Calibri"/>
              </a:rPr>
              <a:t>5. </a:t>
            </a:r>
            <a:r>
              <a:rPr lang="en-US" sz="3600" dirty="0" err="1">
                <a:latin typeface="Calibri"/>
                <a:ea typeface="Calibri"/>
                <a:cs typeface="Calibri"/>
              </a:rPr>
              <a:t>Valitse</a:t>
            </a:r>
            <a:r>
              <a:rPr lang="en-US" sz="3600" b="1" dirty="0">
                <a:latin typeface="Calibri"/>
                <a:ea typeface="Calibri"/>
                <a:cs typeface="Calibri"/>
              </a:rPr>
              <a:t> </a:t>
            </a:r>
            <a:r>
              <a:rPr lang="en-US" sz="3600" b="1" dirty="0" err="1">
                <a:latin typeface="Calibri"/>
                <a:ea typeface="Calibri"/>
                <a:cs typeface="Calibri"/>
              </a:rPr>
              <a:t>Varhaiskasvatus</a:t>
            </a:r>
            <a:r>
              <a:rPr lang="en-US" sz="3600" b="1" dirty="0">
                <a:latin typeface="Calibri"/>
                <a:ea typeface="Calibri"/>
                <a:cs typeface="Calibri"/>
              </a:rPr>
              <a:t>- ja </a:t>
            </a:r>
            <a:r>
              <a:rPr lang="en-US" sz="3600" b="1" dirty="0" err="1">
                <a:latin typeface="Calibri"/>
                <a:ea typeface="Calibri"/>
                <a:cs typeface="Calibri"/>
              </a:rPr>
              <a:t>palvelusetelihakemus</a:t>
            </a:r>
            <a:endParaRPr lang="en-US" sz="3600" b="1">
              <a:latin typeface="Calibri"/>
              <a:ea typeface="Calibri"/>
              <a:cs typeface="Calibri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335ECB3-FCD3-B29F-36BA-829904D5AB55}"/>
              </a:ext>
            </a:extLst>
          </p:cNvPr>
          <p:cNvGrpSpPr/>
          <p:nvPr/>
        </p:nvGrpSpPr>
        <p:grpSpPr>
          <a:xfrm>
            <a:off x="1449916" y="1474442"/>
            <a:ext cx="9292168" cy="4279533"/>
            <a:chOff x="1449916" y="1474442"/>
            <a:chExt cx="9292168" cy="4279533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11179C9F-CE68-2AEC-B111-18368F0C98A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49917" y="1474442"/>
              <a:ext cx="9292167" cy="4279533"/>
            </a:xfrm>
            <a:prstGeom prst="rect">
              <a:avLst/>
            </a:prstGeom>
            <a:ln>
              <a:solidFill>
                <a:srgbClr val="4472C4"/>
              </a:solidFill>
            </a:ln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7165A3F-721D-3920-40DD-CB6B0B133FDA}"/>
                </a:ext>
              </a:extLst>
            </p:cNvPr>
            <p:cNvSpPr/>
            <p:nvPr/>
          </p:nvSpPr>
          <p:spPr>
            <a:xfrm>
              <a:off x="1449916" y="2539999"/>
              <a:ext cx="3169708" cy="418042"/>
            </a:xfrm>
            <a:prstGeom prst="rect">
              <a:avLst/>
            </a:prstGeom>
            <a:noFill/>
            <a:ln w="57150">
              <a:solidFill>
                <a:srgbClr val="2E319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12109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8823C8-6BE4-DE14-B8D9-2C6A728B8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8F2F202B-12F3-13F9-C227-8993EAB71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781"/>
            <a:ext cx="11253547" cy="1325563"/>
          </a:xfrm>
        </p:spPr>
        <p:txBody>
          <a:bodyPr/>
          <a:lstStyle/>
          <a:p>
            <a:r>
              <a:rPr lang="en-US" sz="3600" b="1" dirty="0">
                <a:latin typeface="Calibri"/>
                <a:ea typeface="Calibri"/>
                <a:cs typeface="Calibri"/>
              </a:rPr>
              <a:t>6. </a:t>
            </a:r>
            <a:r>
              <a:rPr lang="en-US" sz="3600" dirty="0" err="1">
                <a:latin typeface="Calibri"/>
                <a:ea typeface="Calibri"/>
                <a:cs typeface="Calibri"/>
              </a:rPr>
              <a:t>Napauta</a:t>
            </a:r>
            <a:r>
              <a:rPr lang="en-US" sz="3600" b="1" dirty="0">
                <a:latin typeface="Calibri"/>
                <a:ea typeface="Calibri"/>
                <a:cs typeface="Calibri"/>
              </a:rPr>
              <a:t> Tee </a:t>
            </a:r>
            <a:r>
              <a:rPr lang="en-US" sz="3600" b="1" dirty="0" err="1">
                <a:latin typeface="Calibri"/>
                <a:ea typeface="Calibri"/>
                <a:cs typeface="Calibri"/>
              </a:rPr>
              <a:t>hakemus</a:t>
            </a:r>
            <a:endParaRPr lang="en-US" sz="3600" b="1">
              <a:latin typeface="Calibri"/>
              <a:ea typeface="Calibri"/>
              <a:cs typeface="Calibri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ABAA9A1-6BE5-9F19-BD91-CC994A96E251}"/>
              </a:ext>
            </a:extLst>
          </p:cNvPr>
          <p:cNvGrpSpPr/>
          <p:nvPr/>
        </p:nvGrpSpPr>
        <p:grpSpPr>
          <a:xfrm>
            <a:off x="1301751" y="1326275"/>
            <a:ext cx="9588500" cy="4290117"/>
            <a:chOff x="1301751" y="1326275"/>
            <a:chExt cx="9588500" cy="4290117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914790F2-E97E-B9AC-6198-94482D0CDA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01751" y="1326275"/>
              <a:ext cx="9588500" cy="4290117"/>
            </a:xfrm>
            <a:prstGeom prst="rect">
              <a:avLst/>
            </a:prstGeom>
            <a:ln>
              <a:solidFill>
                <a:srgbClr val="4472C4"/>
              </a:solidFill>
            </a:ln>
          </p:spPr>
        </p:pic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F8E1214F-2C54-9EC2-ACC5-2AEECBA1CF9E}"/>
                </a:ext>
              </a:extLst>
            </p:cNvPr>
            <p:cNvSpPr/>
            <p:nvPr/>
          </p:nvSpPr>
          <p:spPr>
            <a:xfrm>
              <a:off x="5889624" y="4894790"/>
              <a:ext cx="1349375" cy="703791"/>
            </a:xfrm>
            <a:prstGeom prst="ellipse">
              <a:avLst/>
            </a:prstGeom>
            <a:noFill/>
            <a:ln w="57150">
              <a:solidFill>
                <a:srgbClr val="2E319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571EA568-C62F-3A6C-6CA3-826C02DA296C}"/>
                    </a:ext>
                  </a:extLst>
                </p14:cNvPr>
                <p14:cNvContentPartPr/>
                <p14:nvPr/>
              </p14:nvContentPartPr>
              <p14:xfrm>
                <a:off x="1473207" y="4264474"/>
                <a:ext cx="5469459" cy="265614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571EA568-C62F-3A6C-6CA3-826C02DA296C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410211" y="4201934"/>
                  <a:ext cx="5595090" cy="39105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9AF31FBA-71C3-D73C-BC40-6705C05C890E}"/>
                    </a:ext>
                  </a:extLst>
                </p14:cNvPr>
                <p14:cNvContentPartPr/>
                <p14:nvPr/>
              </p14:nvContentPartPr>
              <p14:xfrm>
                <a:off x="1505326" y="3956697"/>
                <a:ext cx="4624136" cy="541219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9AF31FBA-71C3-D73C-BC40-6705C05C890E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442692" y="3894083"/>
                  <a:ext cx="4749764" cy="66680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2FE31A59-DE05-3641-1896-6BCF78FFB5F7}"/>
                    </a:ext>
                  </a:extLst>
                </p14:cNvPr>
                <p14:cNvContentPartPr/>
                <p14:nvPr/>
              </p14:nvContentPartPr>
              <p14:xfrm>
                <a:off x="1476937" y="4168741"/>
                <a:ext cx="4068313" cy="335418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2FE31A59-DE05-3641-1896-6BCF78FFB5F7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413943" y="4105828"/>
                  <a:ext cx="4193940" cy="46088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00E703D4-2290-AB7A-8EE1-94EE7BC931E4}"/>
                    </a:ext>
                  </a:extLst>
                </p14:cNvPr>
                <p14:cNvContentPartPr/>
                <p14:nvPr/>
              </p14:nvContentPartPr>
              <p14:xfrm>
                <a:off x="2399603" y="4062846"/>
                <a:ext cx="3205310" cy="382866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00E703D4-2290-AB7A-8EE1-94EE7BC931E4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336613" y="4000293"/>
                  <a:ext cx="3330931" cy="50833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92CC1CC0-F321-8154-4BBC-B52BDD6535E3}"/>
                    </a:ext>
                  </a:extLst>
                </p14:cNvPr>
                <p14:cNvContentPartPr/>
                <p14:nvPr/>
              </p14:nvContentPartPr>
              <p14:xfrm>
                <a:off x="4410032" y="4000499"/>
                <a:ext cx="2395541" cy="417369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92CC1CC0-F321-8154-4BBC-B52BDD6535E3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4347399" y="3937894"/>
                  <a:ext cx="2521167" cy="5429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F7997B29-A483-D3D0-7236-B29A3F82E42B}"/>
                    </a:ext>
                  </a:extLst>
                </p14:cNvPr>
                <p14:cNvContentPartPr/>
                <p14:nvPr/>
              </p14:nvContentPartPr>
              <p14:xfrm>
                <a:off x="6544795" y="4021217"/>
                <a:ext cx="1995954" cy="223355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F7997B29-A483-D3D0-7236-B29A3F82E42B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6482163" y="3958275"/>
                  <a:ext cx="2121579" cy="34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4E46C234-3E86-0F93-FE58-B8ED5823CA85}"/>
                    </a:ext>
                  </a:extLst>
                </p14:cNvPr>
                <p14:cNvContentPartPr/>
                <p14:nvPr/>
              </p14:nvContentPartPr>
              <p14:xfrm>
                <a:off x="6527035" y="3987774"/>
                <a:ext cx="1802047" cy="214752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4E46C234-3E86-0F93-FE58-B8ED5823CA85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6464052" y="3924929"/>
                  <a:ext cx="1927654" cy="34008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AED8057F-E962-9C92-7D53-179D5EE7C86D}"/>
                    </a:ext>
                  </a:extLst>
                </p14:cNvPr>
                <p14:cNvContentPartPr/>
                <p14:nvPr/>
              </p14:nvContentPartPr>
              <p14:xfrm>
                <a:off x="6625167" y="4051848"/>
                <a:ext cx="1822929" cy="32000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AED8057F-E962-9C92-7D53-179D5EE7C86D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6562543" y="3988927"/>
                  <a:ext cx="1948537" cy="44548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1F2889E9-EBDA-D14A-9024-45411944BBEC}"/>
                    </a:ext>
                  </a:extLst>
                </p14:cNvPr>
                <p14:cNvContentPartPr/>
                <p14:nvPr/>
              </p14:nvContentPartPr>
              <p14:xfrm>
                <a:off x="5379133" y="4233333"/>
                <a:ext cx="3256866" cy="243741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1F2889E9-EBDA-D14A-9024-45411944BBEC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5316141" y="4170780"/>
                  <a:ext cx="3382490" cy="36920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292203FA-E5EC-284F-F5AB-6027B354757E}"/>
                    </a:ext>
                  </a:extLst>
                </p14:cNvPr>
                <p14:cNvContentPartPr/>
                <p14:nvPr/>
              </p14:nvContentPartPr>
              <p14:xfrm>
                <a:off x="1850014" y="3644548"/>
                <a:ext cx="7281157" cy="833028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292203FA-E5EC-284F-F5AB-6027B354757E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787016" y="3581576"/>
                  <a:ext cx="7406793" cy="95861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F25A236C-78E5-5E23-7EAD-8F883BB3FB79}"/>
                    </a:ext>
                  </a:extLst>
                </p14:cNvPr>
                <p14:cNvContentPartPr/>
                <p14:nvPr/>
              </p14:nvContentPartPr>
              <p14:xfrm>
                <a:off x="2521058" y="3629345"/>
                <a:ext cx="1730338" cy="689779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F25A236C-78E5-5E23-7EAD-8F883BB3FB79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2458425" y="3566736"/>
                  <a:ext cx="1855965" cy="815357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2712485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802256CB2DA20141BFA33619C3529A5A" ma:contentTypeVersion="8" ma:contentTypeDescription="Luo uusi asiakirja." ma:contentTypeScope="" ma:versionID="6e3e4f2dd8ea2af8d99e2bd3eac141f1">
  <xsd:schema xmlns:xsd="http://www.w3.org/2001/XMLSchema" xmlns:xs="http://www.w3.org/2001/XMLSchema" xmlns:p="http://schemas.microsoft.com/office/2006/metadata/properties" xmlns:ns2="4b29b635-31ef-4660-8330-7450f7fe60e1" xmlns:ns3="8ba64f4c-5df9-40e4-93b5-5c1d507bc4fd" targetNamespace="http://schemas.microsoft.com/office/2006/metadata/properties" ma:root="true" ma:fieldsID="b8dff19f3a3a8a6d6b4b7687afb8f8b5" ns2:_="" ns3:_="">
    <xsd:import namespace="4b29b635-31ef-4660-8330-7450f7fe60e1"/>
    <xsd:import namespace="8ba64f4c-5df9-40e4-93b5-5c1d507bc4f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29b635-31ef-4660-8330-7450f7fe60e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a64f4c-5df9-40e4-93b5-5c1d507bc4f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19BA247-9B01-4E90-8D43-5B53A0CC2917}"/>
</file>

<file path=customXml/itemProps2.xml><?xml version="1.0" encoding="utf-8"?>
<ds:datastoreItem xmlns:ds="http://schemas.openxmlformats.org/officeDocument/2006/customXml" ds:itemID="{7BB0B1AE-98F4-40CE-B283-2D0B05239316}"/>
</file>

<file path=customXml/itemProps3.xml><?xml version="1.0" encoding="utf-8"?>
<ds:datastoreItem xmlns:ds="http://schemas.openxmlformats.org/officeDocument/2006/customXml" ds:itemID="{64820754-022D-43C2-A5BE-9767AD19C2A6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Office-teema</vt:lpstr>
      <vt:lpstr>   Hakeminen varhaiskasvatukseen eVakassa </vt:lpstr>
      <vt:lpstr>PowerPoint Presentation</vt:lpstr>
      <vt:lpstr>PowerPoint Presentation</vt:lpstr>
      <vt:lpstr>Kirjaudu eVakaan vahvan tunnistautumisen kautta </vt:lpstr>
      <vt:lpstr>2. Napauta Valikko</vt:lpstr>
      <vt:lpstr>3. Napauta Hakemukset</vt:lpstr>
      <vt:lpstr>4. Napauta Uusi hakemus</vt:lpstr>
      <vt:lpstr>5. Valitse Varhaiskasvatus- ja palvelusetelihakemus</vt:lpstr>
      <vt:lpstr>6. Napauta Tee hakemus</vt:lpstr>
      <vt:lpstr>7. Täytä hakemus tarvittavilla tiedoilla</vt:lpstr>
      <vt:lpstr>8. Napauta Tarkista hakemus</vt:lpstr>
      <vt:lpstr>9. Tarkista hakemuksen tiedot ja napauta sivun alalaidassa Olen tarkistanut hakemuksen tiedot oikeiksi</vt:lpstr>
      <vt:lpstr>10. Napauta Lähetä hakemus</vt:lpstr>
      <vt:lpstr>Voit tarkastella hakemusta ja sen tilaa eVakassa. Halutessasi voit tehdä muutoksia niin kauan kuin hakemusta ei olla otettu käsittelyyn.</vt:lpstr>
      <vt:lpstr>1. Kun hakemus on käsitelty, se tulee huoltajan vahvistettavaksi. Voit siirtyä hyväksymään tai hylkäämään hakemuksen valitsemalla  Valikko -&gt; Päätökset </vt:lpstr>
      <vt:lpstr>2. Napauta Päätös varhaiskasvatuksesta auki </vt:lpstr>
      <vt:lpstr>3. Napauta Siirry vastaamaan </vt:lpstr>
      <vt:lpstr>4. Päätöksessä ilmoitettu paikka / ilmoitetut paikat tulee joko hyväksyätai hylätä välittömästi, viimeistään kahden viikon kuluessa päätöksen saapumisesta. </vt:lpstr>
      <vt:lpstr>5. Napauta Lähetä vastaus päätökseen </vt:lpstr>
      <vt:lpstr>Lisätietoja ja tukea saat tarvittaessa osoitteesta: palveluohjaus@kauniainen.fi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347</cp:revision>
  <dcterms:created xsi:type="dcterms:W3CDTF">2026-03-19T13:22:22Z</dcterms:created>
  <dcterms:modified xsi:type="dcterms:W3CDTF">2026-04-21T07:32:18Z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0x010100802256CB2DA20141BFA33619C3529A5A</vt:lpwstr>
  </property>
</Properties>
</file>