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37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58" r:id="rId3"/>
    <p:sldId id="334" r:id="rId4"/>
    <p:sldId id="331" r:id="rId5"/>
    <p:sldId id="332" r:id="rId6"/>
    <p:sldId id="333" r:id="rId7"/>
    <p:sldId id="335" r:id="rId8"/>
    <p:sldId id="336" r:id="rId9"/>
    <p:sldId id="337" r:id="rId10"/>
    <p:sldId id="338" r:id="rId11"/>
    <p:sldId id="339" r:id="rId12"/>
    <p:sldId id="341" r:id="rId13"/>
    <p:sldId id="340" r:id="rId14"/>
    <p:sldId id="342" r:id="rId15"/>
    <p:sldId id="343" r:id="rId16"/>
    <p:sldId id="344" r:id="rId17"/>
    <p:sldId id="345" r:id="rId18"/>
    <p:sldId id="359" r:id="rId19"/>
    <p:sldId id="368" r:id="rId20"/>
    <p:sldId id="347" r:id="rId21"/>
    <p:sldId id="361" r:id="rId22"/>
    <p:sldId id="369" r:id="rId23"/>
    <p:sldId id="362" r:id="rId24"/>
    <p:sldId id="363" r:id="rId25"/>
    <p:sldId id="364" r:id="rId26"/>
    <p:sldId id="365" r:id="rId27"/>
    <p:sldId id="366" r:id="rId28"/>
    <p:sldId id="367" r:id="rId29"/>
    <p:sldId id="349" r:id="rId30"/>
    <p:sldId id="360" r:id="rId31"/>
    <p:sldId id="370" r:id="rId32"/>
    <p:sldId id="352" r:id="rId33"/>
    <p:sldId id="353" r:id="rId34"/>
    <p:sldId id="354" r:id="rId35"/>
    <p:sldId id="357" r:id="rId36"/>
    <p:sldId id="356" r:id="rId37"/>
    <p:sldId id="322" r:id="rId3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192"/>
    <a:srgbClr val="BB3E66"/>
    <a:srgbClr val="B53968"/>
    <a:srgbClr val="BA476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DC4BA4-FB6C-86D6-C3F3-FD82E96720D8}" v="57" dt="2026-04-22T08:29:55.8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47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no Myöhänen" userId="S::aino.myohanen@kauniainen.fi::822ed1be-cef7-4c5c-aa4d-8772b062b84c" providerId="AD" clId="Web-{B7C1B062-B9FA-EB23-CDFB-C5C2A75AD80E}"/>
    <pc:docChg chg="addSld delSld modSld">
      <pc:chgData name="Aino Myöhänen" userId="S::aino.myohanen@kauniainen.fi::822ed1be-cef7-4c5c-aa4d-8772b062b84c" providerId="AD" clId="Web-{B7C1B062-B9FA-EB23-CDFB-C5C2A75AD80E}" dt="2026-03-31T10:27:13.375" v="1239" actId="1076"/>
      <pc:docMkLst>
        <pc:docMk/>
      </pc:docMkLst>
      <pc:sldChg chg="modSp">
        <pc:chgData name="Aino Myöhänen" userId="S::aino.myohanen@kauniainen.fi::822ed1be-cef7-4c5c-aa4d-8772b062b84c" providerId="AD" clId="Web-{B7C1B062-B9FA-EB23-CDFB-C5C2A75AD80E}" dt="2026-03-31T08:23:53.177" v="688" actId="1076"/>
        <pc:sldMkLst>
          <pc:docMk/>
          <pc:sldMk cId="850787464" sldId="325"/>
        </pc:sldMkLst>
        <pc:spChg chg="mod">
          <ac:chgData name="Aino Myöhänen" userId="S::aino.myohanen@kauniainen.fi::822ed1be-cef7-4c5c-aa4d-8772b062b84c" providerId="AD" clId="Web-{B7C1B062-B9FA-EB23-CDFB-C5C2A75AD80E}" dt="2026-03-31T08:23:53.177" v="688" actId="1076"/>
          <ac:spMkLst>
            <pc:docMk/>
            <pc:sldMk cId="850787464" sldId="325"/>
            <ac:spMk id="4" creationId="{15F2F663-2ED7-9636-1D48-66E25A38C4C8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7:35.012" v="136" actId="20577"/>
        <pc:sldMkLst>
          <pc:docMk/>
          <pc:sldMk cId="3736514279" sldId="331"/>
        </pc:sldMkLst>
        <pc:spChg chg="mod">
          <ac:chgData name="Aino Myöhänen" userId="S::aino.myohanen@kauniainen.fi::822ed1be-cef7-4c5c-aa4d-8772b062b84c" providerId="AD" clId="Web-{B7C1B062-B9FA-EB23-CDFB-C5C2A75AD80E}" dt="2026-03-31T06:37:35.012" v="136" actId="20577"/>
          <ac:spMkLst>
            <pc:docMk/>
            <pc:sldMk cId="3736514279" sldId="331"/>
            <ac:spMk id="7" creationId="{42FF91F9-DFD6-2BAA-7792-A592A7AD8B6D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7:38.418" v="137" actId="20577"/>
        <pc:sldMkLst>
          <pc:docMk/>
          <pc:sldMk cId="1849207691" sldId="332"/>
        </pc:sldMkLst>
        <pc:spChg chg="mod">
          <ac:chgData name="Aino Myöhänen" userId="S::aino.myohanen@kauniainen.fi::822ed1be-cef7-4c5c-aa4d-8772b062b84c" providerId="AD" clId="Web-{B7C1B062-B9FA-EB23-CDFB-C5C2A75AD80E}" dt="2026-03-31T06:37:38.418" v="137" actId="20577"/>
          <ac:spMkLst>
            <pc:docMk/>
            <pc:sldMk cId="1849207691" sldId="332"/>
            <ac:spMk id="7" creationId="{7186A862-267E-EC0D-9E5F-40514ACF1A7E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7:53.781" v="142" actId="20577"/>
        <pc:sldMkLst>
          <pc:docMk/>
          <pc:sldMk cId="1430310037" sldId="333"/>
        </pc:sldMkLst>
        <pc:spChg chg="mod">
          <ac:chgData name="Aino Myöhänen" userId="S::aino.myohanen@kauniainen.fi::822ed1be-cef7-4c5c-aa4d-8772b062b84c" providerId="AD" clId="Web-{B7C1B062-B9FA-EB23-CDFB-C5C2A75AD80E}" dt="2026-03-31T06:37:53.781" v="142" actId="20577"/>
          <ac:spMkLst>
            <pc:docMk/>
            <pc:sldMk cId="1430310037" sldId="333"/>
            <ac:spMk id="7" creationId="{BBBB9AF9-87E6-7F8C-9C04-FA7098772CFE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7:26.871" v="133" actId="20577"/>
        <pc:sldMkLst>
          <pc:docMk/>
          <pc:sldMk cId="2925101150" sldId="334"/>
        </pc:sldMkLst>
        <pc:spChg chg="mod">
          <ac:chgData name="Aino Myöhänen" userId="S::aino.myohanen@kauniainen.fi::822ed1be-cef7-4c5c-aa4d-8772b062b84c" providerId="AD" clId="Web-{B7C1B062-B9FA-EB23-CDFB-C5C2A75AD80E}" dt="2026-03-31T06:37:26.871" v="133" actId="20577"/>
          <ac:spMkLst>
            <pc:docMk/>
            <pc:sldMk cId="2925101150" sldId="334"/>
            <ac:spMk id="7" creationId="{53EB1558-1FDC-53B8-1463-D4B3D3C63242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8:02.293" v="145" actId="20577"/>
        <pc:sldMkLst>
          <pc:docMk/>
          <pc:sldMk cId="2815927839" sldId="335"/>
        </pc:sldMkLst>
        <pc:spChg chg="mod">
          <ac:chgData name="Aino Myöhänen" userId="S::aino.myohanen@kauniainen.fi::822ed1be-cef7-4c5c-aa4d-8772b062b84c" providerId="AD" clId="Web-{B7C1B062-B9FA-EB23-CDFB-C5C2A75AD80E}" dt="2026-03-31T06:38:02.293" v="145" actId="20577"/>
          <ac:spMkLst>
            <pc:docMk/>
            <pc:sldMk cId="2815927839" sldId="335"/>
            <ac:spMk id="7" creationId="{3F2DB7B1-A711-5F85-2A21-F591CDE181DF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8:08.809" v="147" actId="20577"/>
        <pc:sldMkLst>
          <pc:docMk/>
          <pc:sldMk cId="2528111201" sldId="336"/>
        </pc:sldMkLst>
        <pc:spChg chg="mod">
          <ac:chgData name="Aino Myöhänen" userId="S::aino.myohanen@kauniainen.fi::822ed1be-cef7-4c5c-aa4d-8772b062b84c" providerId="AD" clId="Web-{B7C1B062-B9FA-EB23-CDFB-C5C2A75AD80E}" dt="2026-03-31T06:38:08.809" v="147" actId="20577"/>
          <ac:spMkLst>
            <pc:docMk/>
            <pc:sldMk cId="2528111201" sldId="336"/>
            <ac:spMk id="7" creationId="{5DBC757D-6374-7EF3-E80A-6B9AC5EB7FB1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8:15.340" v="151" actId="20577"/>
        <pc:sldMkLst>
          <pc:docMk/>
          <pc:sldMk cId="986720959" sldId="337"/>
        </pc:sldMkLst>
        <pc:spChg chg="mod">
          <ac:chgData name="Aino Myöhänen" userId="S::aino.myohanen@kauniainen.fi::822ed1be-cef7-4c5c-aa4d-8772b062b84c" providerId="AD" clId="Web-{B7C1B062-B9FA-EB23-CDFB-C5C2A75AD80E}" dt="2026-03-31T06:38:15.340" v="151" actId="20577"/>
          <ac:spMkLst>
            <pc:docMk/>
            <pc:sldMk cId="986720959" sldId="337"/>
            <ac:spMk id="7" creationId="{99F5A766-13B5-AE77-65FC-EEF563EA9EF7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8:22.403" v="154" actId="20577"/>
        <pc:sldMkLst>
          <pc:docMk/>
          <pc:sldMk cId="255974249" sldId="338"/>
        </pc:sldMkLst>
        <pc:spChg chg="mod">
          <ac:chgData name="Aino Myöhänen" userId="S::aino.myohanen@kauniainen.fi::822ed1be-cef7-4c5c-aa4d-8772b062b84c" providerId="AD" clId="Web-{B7C1B062-B9FA-EB23-CDFB-C5C2A75AD80E}" dt="2026-03-31T06:38:22.403" v="154" actId="20577"/>
          <ac:spMkLst>
            <pc:docMk/>
            <pc:sldMk cId="255974249" sldId="338"/>
            <ac:spMk id="7" creationId="{0F023888-4A04-AAAD-8D9D-2A9448521231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8:30.325" v="156" actId="20577"/>
        <pc:sldMkLst>
          <pc:docMk/>
          <pc:sldMk cId="3753382452" sldId="339"/>
        </pc:sldMkLst>
        <pc:spChg chg="mod">
          <ac:chgData name="Aino Myöhänen" userId="S::aino.myohanen@kauniainen.fi::822ed1be-cef7-4c5c-aa4d-8772b062b84c" providerId="AD" clId="Web-{B7C1B062-B9FA-EB23-CDFB-C5C2A75AD80E}" dt="2026-03-31T06:38:30.325" v="156" actId="20577"/>
          <ac:spMkLst>
            <pc:docMk/>
            <pc:sldMk cId="3753382452" sldId="339"/>
            <ac:spMk id="7" creationId="{C3D6A8A7-6C11-254E-1EF1-6246F31BF4E9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8:47.075" v="163" actId="20577"/>
        <pc:sldMkLst>
          <pc:docMk/>
          <pc:sldMk cId="2012504035" sldId="340"/>
        </pc:sldMkLst>
        <pc:spChg chg="mod">
          <ac:chgData name="Aino Myöhänen" userId="S::aino.myohanen@kauniainen.fi::822ed1be-cef7-4c5c-aa4d-8772b062b84c" providerId="AD" clId="Web-{B7C1B062-B9FA-EB23-CDFB-C5C2A75AD80E}" dt="2026-03-31T06:38:47.075" v="163" actId="20577"/>
          <ac:spMkLst>
            <pc:docMk/>
            <pc:sldMk cId="2012504035" sldId="340"/>
            <ac:spMk id="7" creationId="{20957964-D5FC-40B4-ED7D-5D1D992DCB38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8:22:35.503" v="676" actId="20577"/>
        <pc:sldMkLst>
          <pc:docMk/>
          <pc:sldMk cId="2390376376" sldId="341"/>
        </pc:sldMkLst>
        <pc:spChg chg="mod">
          <ac:chgData name="Aino Myöhänen" userId="S::aino.myohanen@kauniainen.fi::822ed1be-cef7-4c5c-aa4d-8772b062b84c" providerId="AD" clId="Web-{B7C1B062-B9FA-EB23-CDFB-C5C2A75AD80E}" dt="2026-03-31T08:22:35.503" v="676" actId="20577"/>
          <ac:spMkLst>
            <pc:docMk/>
            <pc:sldMk cId="2390376376" sldId="341"/>
            <ac:spMk id="7" creationId="{E91CB39A-35CC-057B-9AFF-D8886DE069A8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8:20:32.328" v="675" actId="14100"/>
        <pc:sldMkLst>
          <pc:docMk/>
          <pc:sldMk cId="3459920706" sldId="342"/>
        </pc:sldMkLst>
        <pc:spChg chg="mod">
          <ac:chgData name="Aino Myöhänen" userId="S::aino.myohanen@kauniainen.fi::822ed1be-cef7-4c5c-aa4d-8772b062b84c" providerId="AD" clId="Web-{B7C1B062-B9FA-EB23-CDFB-C5C2A75AD80E}" dt="2026-03-31T06:38:55.325" v="166" actId="20577"/>
          <ac:spMkLst>
            <pc:docMk/>
            <pc:sldMk cId="3459920706" sldId="342"/>
            <ac:spMk id="7" creationId="{300A62AD-43CF-D118-558D-9A91F28AA138}"/>
          </ac:spMkLst>
        </pc:spChg>
        <pc:spChg chg="mod">
          <ac:chgData name="Aino Myöhänen" userId="S::aino.myohanen@kauniainen.fi::822ed1be-cef7-4c5c-aa4d-8772b062b84c" providerId="AD" clId="Web-{B7C1B062-B9FA-EB23-CDFB-C5C2A75AD80E}" dt="2026-03-31T08:20:32.328" v="675" actId="14100"/>
          <ac:spMkLst>
            <pc:docMk/>
            <pc:sldMk cId="3459920706" sldId="342"/>
            <ac:spMk id="8" creationId="{FB740E88-398F-E13A-482A-9D1570287A47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9:01.747" v="170" actId="20577"/>
        <pc:sldMkLst>
          <pc:docMk/>
          <pc:sldMk cId="4023304868" sldId="343"/>
        </pc:sldMkLst>
        <pc:spChg chg="mod">
          <ac:chgData name="Aino Myöhänen" userId="S::aino.myohanen@kauniainen.fi::822ed1be-cef7-4c5c-aa4d-8772b062b84c" providerId="AD" clId="Web-{B7C1B062-B9FA-EB23-CDFB-C5C2A75AD80E}" dt="2026-03-31T06:39:01.747" v="170" actId="20577"/>
          <ac:spMkLst>
            <pc:docMk/>
            <pc:sldMk cId="4023304868" sldId="343"/>
            <ac:spMk id="7" creationId="{FEB93707-0F29-C89B-B3E0-CF0DB249AC2C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9:10.809" v="174" actId="20577"/>
        <pc:sldMkLst>
          <pc:docMk/>
          <pc:sldMk cId="689539557" sldId="344"/>
        </pc:sldMkLst>
        <pc:spChg chg="mod">
          <ac:chgData name="Aino Myöhänen" userId="S::aino.myohanen@kauniainen.fi::822ed1be-cef7-4c5c-aa4d-8772b062b84c" providerId="AD" clId="Web-{B7C1B062-B9FA-EB23-CDFB-C5C2A75AD80E}" dt="2026-03-31T06:39:10.809" v="174" actId="20577"/>
          <ac:spMkLst>
            <pc:docMk/>
            <pc:sldMk cId="689539557" sldId="344"/>
            <ac:spMk id="7" creationId="{C53987CA-08B3-235A-82AA-1E26783242EA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6:39:17.309" v="178" actId="20577"/>
        <pc:sldMkLst>
          <pc:docMk/>
          <pc:sldMk cId="2495080705" sldId="345"/>
        </pc:sldMkLst>
        <pc:spChg chg="mod">
          <ac:chgData name="Aino Myöhänen" userId="S::aino.myohanen@kauniainen.fi::822ed1be-cef7-4c5c-aa4d-8772b062b84c" providerId="AD" clId="Web-{B7C1B062-B9FA-EB23-CDFB-C5C2A75AD80E}" dt="2026-03-31T06:39:17.309" v="178" actId="20577"/>
          <ac:spMkLst>
            <pc:docMk/>
            <pc:sldMk cId="2495080705" sldId="345"/>
            <ac:spMk id="7" creationId="{0A762BEE-E245-7008-50BF-1A9AC5946AA3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8:23:14.645" v="680" actId="1076"/>
        <pc:sldMkLst>
          <pc:docMk/>
          <pc:sldMk cId="3288282517" sldId="347"/>
        </pc:sldMkLst>
        <pc:spChg chg="mod">
          <ac:chgData name="Aino Myöhänen" userId="S::aino.myohanen@kauniainen.fi::822ed1be-cef7-4c5c-aa4d-8772b062b84c" providerId="AD" clId="Web-{B7C1B062-B9FA-EB23-CDFB-C5C2A75AD80E}" dt="2026-03-31T08:23:14.645" v="680" actId="1076"/>
          <ac:spMkLst>
            <pc:docMk/>
            <pc:sldMk cId="3288282517" sldId="347"/>
            <ac:spMk id="4" creationId="{57EDBC32-89BD-5795-E46B-814468AAF5C5}"/>
          </ac:spMkLst>
        </pc:spChg>
      </pc:sldChg>
      <pc:sldChg chg="modSp">
        <pc:chgData name="Aino Myöhänen" userId="S::aino.myohanen@kauniainen.fi::822ed1be-cef7-4c5c-aa4d-8772b062b84c" providerId="AD" clId="Web-{B7C1B062-B9FA-EB23-CDFB-C5C2A75AD80E}" dt="2026-03-31T08:23:34.176" v="684" actId="1076"/>
        <pc:sldMkLst>
          <pc:docMk/>
          <pc:sldMk cId="82490188" sldId="349"/>
        </pc:sldMkLst>
        <pc:spChg chg="mod">
          <ac:chgData name="Aino Myöhänen" userId="S::aino.myohanen@kauniainen.fi::822ed1be-cef7-4c5c-aa4d-8772b062b84c" providerId="AD" clId="Web-{B7C1B062-B9FA-EB23-CDFB-C5C2A75AD80E}" dt="2026-03-31T08:23:34.176" v="684" actId="1076"/>
          <ac:spMkLst>
            <pc:docMk/>
            <pc:sldMk cId="82490188" sldId="349"/>
            <ac:spMk id="4" creationId="{94167F06-512F-61FC-BD77-075FD17E63A7}"/>
          </ac:spMkLst>
        </pc:spChg>
      </pc:sldChg>
      <pc:sldChg chg="addSp delSp modSp">
        <pc:chgData name="Aino Myöhänen" userId="S::aino.myohanen@kauniainen.fi::822ed1be-cef7-4c5c-aa4d-8772b062b84c" providerId="AD" clId="Web-{B7C1B062-B9FA-EB23-CDFB-C5C2A75AD80E}" dt="2026-03-31T06:01:04.767" v="37" actId="1076"/>
        <pc:sldMkLst>
          <pc:docMk/>
          <pc:sldMk cId="2443466713" sldId="352"/>
        </pc:sldMkLst>
        <pc:spChg chg="add mod">
          <ac:chgData name="Aino Myöhänen" userId="S::aino.myohanen@kauniainen.fi::822ed1be-cef7-4c5c-aa4d-8772b062b84c" providerId="AD" clId="Web-{B7C1B062-B9FA-EB23-CDFB-C5C2A75AD80E}" dt="2026-03-31T06:00:45.205" v="33" actId="14100"/>
          <ac:spMkLst>
            <pc:docMk/>
            <pc:sldMk cId="2443466713" sldId="352"/>
            <ac:spMk id="3" creationId="{3CA1FBD7-7759-438D-A247-44F8BE7CB018}"/>
          </ac:spMkLst>
        </pc:spChg>
        <pc:picChg chg="add mod modCrop">
          <ac:chgData name="Aino Myöhänen" userId="S::aino.myohanen@kauniainen.fi::822ed1be-cef7-4c5c-aa4d-8772b062b84c" providerId="AD" clId="Web-{B7C1B062-B9FA-EB23-CDFB-C5C2A75AD80E}" dt="2026-03-31T05:59:07.689" v="21" actId="1076"/>
          <ac:picMkLst>
            <pc:docMk/>
            <pc:sldMk cId="2443466713" sldId="352"/>
            <ac:picMk id="2" creationId="{5A6F259B-D89A-4CE5-730C-680751B1DB61}"/>
          </ac:picMkLst>
        </pc:picChg>
        <pc:picChg chg="add mod">
          <ac:chgData name="Aino Myöhänen" userId="S::aino.myohanen@kauniainen.fi::822ed1be-cef7-4c5c-aa4d-8772b062b84c" providerId="AD" clId="Web-{B7C1B062-B9FA-EB23-CDFB-C5C2A75AD80E}" dt="2026-03-31T06:01:04.767" v="37" actId="1076"/>
          <ac:picMkLst>
            <pc:docMk/>
            <pc:sldMk cId="2443466713" sldId="352"/>
            <ac:picMk id="5" creationId="{876A8BC2-6B4E-5563-C34B-DC4AD4D609EB}"/>
          </ac:picMkLst>
        </pc:picChg>
      </pc:sldChg>
      <pc:sldChg chg="addSp delSp modSp">
        <pc:chgData name="Aino Myöhänen" userId="S::aino.myohanen@kauniainen.fi::822ed1be-cef7-4c5c-aa4d-8772b062b84c" providerId="AD" clId="Web-{B7C1B062-B9FA-EB23-CDFB-C5C2A75AD80E}" dt="2026-03-31T06:33:17.599" v="102" actId="20577"/>
        <pc:sldMkLst>
          <pc:docMk/>
          <pc:sldMk cId="2770946421" sldId="353"/>
        </pc:sldMkLst>
        <pc:spChg chg="add mod">
          <ac:chgData name="Aino Myöhänen" userId="S::aino.myohanen@kauniainen.fi::822ed1be-cef7-4c5c-aa4d-8772b062b84c" providerId="AD" clId="Web-{B7C1B062-B9FA-EB23-CDFB-C5C2A75AD80E}" dt="2026-03-31T06:03:58.284" v="62" actId="14100"/>
          <ac:spMkLst>
            <pc:docMk/>
            <pc:sldMk cId="2770946421" sldId="353"/>
            <ac:spMk id="6" creationId="{34891A4C-0B0B-86C3-34B3-B62930B8630F}"/>
          </ac:spMkLst>
        </pc:spChg>
        <pc:spChg chg="mod">
          <ac:chgData name="Aino Myöhänen" userId="S::aino.myohanen@kauniainen.fi::822ed1be-cef7-4c5c-aa4d-8772b062b84c" providerId="AD" clId="Web-{B7C1B062-B9FA-EB23-CDFB-C5C2A75AD80E}" dt="2026-03-31T06:33:17.599" v="102" actId="20577"/>
          <ac:spMkLst>
            <pc:docMk/>
            <pc:sldMk cId="2770946421" sldId="353"/>
            <ac:spMk id="7" creationId="{CBC28594-63EF-0C9A-F870-9B43899D6A3E}"/>
          </ac:spMkLst>
        </pc:spChg>
        <pc:grpChg chg="add mod">
          <ac:chgData name="Aino Myöhänen" userId="S::aino.myohanen@kauniainen.fi::822ed1be-cef7-4c5c-aa4d-8772b062b84c" providerId="AD" clId="Web-{B7C1B062-B9FA-EB23-CDFB-C5C2A75AD80E}" dt="2026-03-31T06:04:56.816" v="69" actId="14100"/>
          <ac:grpSpMkLst>
            <pc:docMk/>
            <pc:sldMk cId="2770946421" sldId="353"/>
            <ac:grpSpMk id="8" creationId="{86E3386F-BFDE-B7A2-C8F0-907E433BB2ED}"/>
          </ac:grpSpMkLst>
        </pc:grpChg>
        <pc:picChg chg="mod ord">
          <ac:chgData name="Aino Myöhänen" userId="S::aino.myohanen@kauniainen.fi::822ed1be-cef7-4c5c-aa4d-8772b062b84c" providerId="AD" clId="Web-{B7C1B062-B9FA-EB23-CDFB-C5C2A75AD80E}" dt="2026-03-31T06:04:39.613" v="67" actId="1076"/>
          <ac:picMkLst>
            <pc:docMk/>
            <pc:sldMk cId="2770946421" sldId="353"/>
            <ac:picMk id="4" creationId="{4A0B87DB-6650-5852-D3BD-3E771F6F7595}"/>
          </ac:picMkLst>
        </pc:picChg>
        <pc:picChg chg="add mod modCrop">
          <ac:chgData name="Aino Myöhänen" userId="S::aino.myohanen@kauniainen.fi::822ed1be-cef7-4c5c-aa4d-8772b062b84c" providerId="AD" clId="Web-{B7C1B062-B9FA-EB23-CDFB-C5C2A75AD80E}" dt="2026-03-31T06:02:34.471" v="50" actId="1076"/>
          <ac:picMkLst>
            <pc:docMk/>
            <pc:sldMk cId="2770946421" sldId="353"/>
            <ac:picMk id="5" creationId="{D5BE0153-FCDA-D221-73EF-449383EE6C5F}"/>
          </ac:picMkLst>
        </pc:picChg>
      </pc:sldChg>
      <pc:sldChg chg="addSp delSp modSp">
        <pc:chgData name="Aino Myöhänen" userId="S::aino.myohanen@kauniainen.fi::822ed1be-cef7-4c5c-aa4d-8772b062b84c" providerId="AD" clId="Web-{B7C1B062-B9FA-EB23-CDFB-C5C2A75AD80E}" dt="2026-03-31T08:13:31.067" v="639" actId="1076"/>
        <pc:sldMkLst>
          <pc:docMk/>
          <pc:sldMk cId="592426902" sldId="354"/>
        </pc:sldMkLst>
        <pc:spChg chg="mod">
          <ac:chgData name="Aino Myöhänen" userId="S::aino.myohanen@kauniainen.fi::822ed1be-cef7-4c5c-aa4d-8772b062b84c" providerId="AD" clId="Web-{B7C1B062-B9FA-EB23-CDFB-C5C2A75AD80E}" dt="2026-03-31T08:13:11.145" v="635" actId="1076"/>
          <ac:spMkLst>
            <pc:docMk/>
            <pc:sldMk cId="592426902" sldId="354"/>
            <ac:spMk id="7" creationId="{D8BC6235-5E0B-6F01-37FB-5C02A87093FB}"/>
          </ac:spMkLst>
        </pc:spChg>
        <pc:picChg chg="add mod">
          <ac:chgData name="Aino Myöhänen" userId="S::aino.myohanen@kauniainen.fi::822ed1be-cef7-4c5c-aa4d-8772b062b84c" providerId="AD" clId="Web-{B7C1B062-B9FA-EB23-CDFB-C5C2A75AD80E}" dt="2026-03-31T08:13:31.067" v="639" actId="1076"/>
          <ac:picMkLst>
            <pc:docMk/>
            <pc:sldMk cId="592426902" sldId="354"/>
            <ac:picMk id="3" creationId="{B824A38A-BBBE-34AA-53A0-2A2AC62491D3}"/>
          </ac:picMkLst>
        </pc:picChg>
      </pc:sldChg>
      <pc:sldChg chg="modSp">
        <pc:chgData name="Aino Myöhänen" userId="S::aino.myohanen@kauniainen.fi::822ed1be-cef7-4c5c-aa4d-8772b062b84c" providerId="AD" clId="Web-{B7C1B062-B9FA-EB23-CDFB-C5C2A75AD80E}" dt="2026-03-31T08:12:43.426" v="633" actId="1076"/>
        <pc:sldMkLst>
          <pc:docMk/>
          <pc:sldMk cId="3055056545" sldId="356"/>
        </pc:sldMkLst>
        <pc:spChg chg="mod">
          <ac:chgData name="Aino Myöhänen" userId="S::aino.myohanen@kauniainen.fi::822ed1be-cef7-4c5c-aa4d-8772b062b84c" providerId="AD" clId="Web-{B7C1B062-B9FA-EB23-CDFB-C5C2A75AD80E}" dt="2026-03-31T08:12:43.426" v="633" actId="1076"/>
          <ac:spMkLst>
            <pc:docMk/>
            <pc:sldMk cId="3055056545" sldId="356"/>
            <ac:spMk id="7" creationId="{19292948-9724-0905-3FD8-4D5352B554D5}"/>
          </ac:spMkLst>
        </pc:spChg>
        <pc:picChg chg="mod">
          <ac:chgData name="Aino Myöhänen" userId="S::aino.myohanen@kauniainen.fi::822ed1be-cef7-4c5c-aa4d-8772b062b84c" providerId="AD" clId="Web-{B7C1B062-B9FA-EB23-CDFB-C5C2A75AD80E}" dt="2026-03-31T08:11:26.315" v="621"/>
          <ac:picMkLst>
            <pc:docMk/>
            <pc:sldMk cId="3055056545" sldId="356"/>
            <ac:picMk id="2" creationId="{1EF8A128-EAE6-3A71-744E-44B5526ECBB4}"/>
          </ac:picMkLst>
        </pc:picChg>
      </pc:sldChg>
      <pc:sldChg chg="addSp modSp add replId">
        <pc:chgData name="Aino Myöhänen" userId="S::aino.myohanen@kauniainen.fi::822ed1be-cef7-4c5c-aa4d-8772b062b84c" providerId="AD" clId="Web-{B7C1B062-B9FA-EB23-CDFB-C5C2A75AD80E}" dt="2026-03-31T06:35:15.321" v="128" actId="14100"/>
        <pc:sldMkLst>
          <pc:docMk/>
          <pc:sldMk cId="2270517528" sldId="357"/>
        </pc:sldMkLst>
        <pc:spChg chg="add mod">
          <ac:chgData name="Aino Myöhänen" userId="S::aino.myohanen@kauniainen.fi::822ed1be-cef7-4c5c-aa4d-8772b062b84c" providerId="AD" clId="Web-{B7C1B062-B9FA-EB23-CDFB-C5C2A75AD80E}" dt="2026-03-31T06:32:28.455" v="98" actId="14100"/>
          <ac:spMkLst>
            <pc:docMk/>
            <pc:sldMk cId="2270517528" sldId="357"/>
            <ac:spMk id="2" creationId="{89E0C77D-9B92-B564-49C5-2133A343C77C}"/>
          </ac:spMkLst>
        </pc:spChg>
        <pc:spChg chg="mod">
          <ac:chgData name="Aino Myöhänen" userId="S::aino.myohanen@kauniainen.fi::822ed1be-cef7-4c5c-aa4d-8772b062b84c" providerId="AD" clId="Web-{B7C1B062-B9FA-EB23-CDFB-C5C2A75AD80E}" dt="2026-03-31T06:07:36.036" v="89" actId="20577"/>
          <ac:spMkLst>
            <pc:docMk/>
            <pc:sldMk cId="2270517528" sldId="357"/>
            <ac:spMk id="7" creationId="{949CAA94-CA3E-B86D-1313-301B4CA8C1B7}"/>
          </ac:spMkLst>
        </pc:spChg>
        <pc:picChg chg="mod">
          <ac:chgData name="Aino Myöhänen" userId="S::aino.myohanen@kauniainen.fi::822ed1be-cef7-4c5c-aa4d-8772b062b84c" providerId="AD" clId="Web-{B7C1B062-B9FA-EB23-CDFB-C5C2A75AD80E}" dt="2026-03-31T06:30:51.322" v="90"/>
          <ac:picMkLst>
            <pc:docMk/>
            <pc:sldMk cId="2270517528" sldId="357"/>
            <ac:picMk id="3" creationId="{D95E1FD8-219F-9473-19C5-F9DD7E9D330B}"/>
          </ac:picMkLst>
        </pc:picChg>
        <pc:picChg chg="add mod">
          <ac:chgData name="Aino Myöhänen" userId="S::aino.myohanen@kauniainen.fi::822ed1be-cef7-4c5c-aa4d-8772b062b84c" providerId="AD" clId="Web-{B7C1B062-B9FA-EB23-CDFB-C5C2A75AD80E}" dt="2026-03-31T06:35:15.321" v="128" actId="14100"/>
          <ac:picMkLst>
            <pc:docMk/>
            <pc:sldMk cId="2270517528" sldId="357"/>
            <ac:picMk id="4" creationId="{8B2799D8-3B70-8BBD-74BF-EBF54C7A0E38}"/>
          </ac:picMkLst>
        </pc:picChg>
      </pc:sldChg>
      <pc:sldChg chg="modSp add">
        <pc:chgData name="Aino Myöhänen" userId="S::aino.myohanen@kauniainen.fi::822ed1be-cef7-4c5c-aa4d-8772b062b84c" providerId="AD" clId="Web-{B7C1B062-B9FA-EB23-CDFB-C5C2A75AD80E}" dt="2026-03-31T08:26:33.088" v="689" actId="1076"/>
        <pc:sldMkLst>
          <pc:docMk/>
          <pc:sldMk cId="87836467" sldId="358"/>
        </pc:sldMkLst>
        <pc:spChg chg="mod">
          <ac:chgData name="Aino Myöhänen" userId="S::aino.myohanen@kauniainen.fi::822ed1be-cef7-4c5c-aa4d-8772b062b84c" providerId="AD" clId="Web-{B7C1B062-B9FA-EB23-CDFB-C5C2A75AD80E}" dt="2026-03-31T08:26:33.088" v="689" actId="1076"/>
          <ac:spMkLst>
            <pc:docMk/>
            <pc:sldMk cId="87836467" sldId="358"/>
            <ac:spMk id="4" creationId="{4638A81D-9E21-30AE-A291-ED1E9B314896}"/>
          </ac:spMkLst>
        </pc:spChg>
      </pc:sldChg>
      <pc:sldChg chg="addSp delSp modSp add replId">
        <pc:chgData name="Aino Myöhänen" userId="S::aino.myohanen@kauniainen.fi::822ed1be-cef7-4c5c-aa4d-8772b062b84c" providerId="AD" clId="Web-{B7C1B062-B9FA-EB23-CDFB-C5C2A75AD80E}" dt="2026-03-31T06:47:44.834" v="344"/>
        <pc:sldMkLst>
          <pc:docMk/>
          <pc:sldMk cId="2979047791" sldId="359"/>
        </pc:sldMkLst>
        <pc:spChg chg="add mod topLvl">
          <ac:chgData name="Aino Myöhänen" userId="S::aino.myohanen@kauniainen.fi::822ed1be-cef7-4c5c-aa4d-8772b062b84c" providerId="AD" clId="Web-{B7C1B062-B9FA-EB23-CDFB-C5C2A75AD80E}" dt="2026-03-31T06:47:44.834" v="344"/>
          <ac:spMkLst>
            <pc:docMk/>
            <pc:sldMk cId="2979047791" sldId="359"/>
            <ac:spMk id="5" creationId="{3212D860-7246-339F-C7BC-8113CA31856F}"/>
          </ac:spMkLst>
        </pc:spChg>
        <pc:spChg chg="mod">
          <ac:chgData name="Aino Myöhänen" userId="S::aino.myohanen@kauniainen.fi::822ed1be-cef7-4c5c-aa4d-8772b062b84c" providerId="AD" clId="Web-{B7C1B062-B9FA-EB23-CDFB-C5C2A75AD80E}" dt="2026-03-31T06:46:29.688" v="336" actId="20577"/>
          <ac:spMkLst>
            <pc:docMk/>
            <pc:sldMk cId="2979047791" sldId="359"/>
            <ac:spMk id="7" creationId="{7736EE0E-42C9-91F4-F11C-91D8B3997EE0}"/>
          </ac:spMkLst>
        </pc:spChg>
        <pc:picChg chg="add mod ord topLvl">
          <ac:chgData name="Aino Myöhänen" userId="S::aino.myohanen@kauniainen.fi::822ed1be-cef7-4c5c-aa4d-8772b062b84c" providerId="AD" clId="Web-{B7C1B062-B9FA-EB23-CDFB-C5C2A75AD80E}" dt="2026-03-31T06:47:44.834" v="344"/>
          <ac:picMkLst>
            <pc:docMk/>
            <pc:sldMk cId="2979047791" sldId="359"/>
            <ac:picMk id="4" creationId="{B42FBE9C-373A-D5D4-1D43-D4448FC18C0B}"/>
          </ac:picMkLst>
        </pc:picChg>
        <pc:picChg chg="add mod topLvl">
          <ac:chgData name="Aino Myöhänen" userId="S::aino.myohanen@kauniainen.fi::822ed1be-cef7-4c5c-aa4d-8772b062b84c" providerId="AD" clId="Web-{B7C1B062-B9FA-EB23-CDFB-C5C2A75AD80E}" dt="2026-03-31T06:47:44.834" v="344"/>
          <ac:picMkLst>
            <pc:docMk/>
            <pc:sldMk cId="2979047791" sldId="359"/>
            <ac:picMk id="8" creationId="{54601383-9B2F-FA85-529E-71C04A2099C6}"/>
          </ac:picMkLst>
        </pc:picChg>
      </pc:sldChg>
      <pc:sldChg chg="modSp add">
        <pc:chgData name="Aino Myöhänen" userId="S::aino.myohanen@kauniainen.fi::822ed1be-cef7-4c5c-aa4d-8772b062b84c" providerId="AD" clId="Web-{B7C1B062-B9FA-EB23-CDFB-C5C2A75AD80E}" dt="2026-03-31T08:18:10.556" v="670" actId="1076"/>
        <pc:sldMkLst>
          <pc:docMk/>
          <pc:sldMk cId="1823076315" sldId="360"/>
        </pc:sldMkLst>
        <pc:spChg chg="mod">
          <ac:chgData name="Aino Myöhänen" userId="S::aino.myohanen@kauniainen.fi::822ed1be-cef7-4c5c-aa4d-8772b062b84c" providerId="AD" clId="Web-{B7C1B062-B9FA-EB23-CDFB-C5C2A75AD80E}" dt="2026-03-31T08:18:10.556" v="670" actId="1076"/>
          <ac:spMkLst>
            <pc:docMk/>
            <pc:sldMk cId="1823076315" sldId="360"/>
            <ac:spMk id="4" creationId="{4638A81D-9E21-30AE-A291-ED1E9B314896}"/>
          </ac:spMkLst>
        </pc:spChg>
      </pc:sldChg>
      <pc:sldChg chg="modSp add replId">
        <pc:chgData name="Aino Myöhänen" userId="S::aino.myohanen@kauniainen.fi::822ed1be-cef7-4c5c-aa4d-8772b062b84c" providerId="AD" clId="Web-{B7C1B062-B9FA-EB23-CDFB-C5C2A75AD80E}" dt="2026-03-31T08:18:18.635" v="671" actId="1076"/>
        <pc:sldMkLst>
          <pc:docMk/>
          <pc:sldMk cId="2801078967" sldId="361"/>
        </pc:sldMkLst>
        <pc:spChg chg="mod">
          <ac:chgData name="Aino Myöhänen" userId="S::aino.myohanen@kauniainen.fi::822ed1be-cef7-4c5c-aa4d-8772b062b84c" providerId="AD" clId="Web-{B7C1B062-B9FA-EB23-CDFB-C5C2A75AD80E}" dt="2026-03-31T08:18:18.635" v="671" actId="1076"/>
          <ac:spMkLst>
            <pc:docMk/>
            <pc:sldMk cId="2801078967" sldId="361"/>
            <ac:spMk id="4" creationId="{2066217E-38EA-EC93-C772-23B6E56AD734}"/>
          </ac:spMkLst>
        </pc:spChg>
      </pc:sldChg>
      <pc:sldChg chg="addSp delSp modSp add replId">
        <pc:chgData name="Aino Myöhänen" userId="S::aino.myohanen@kauniainen.fi::822ed1be-cef7-4c5c-aa4d-8772b062b84c" providerId="AD" clId="Web-{B7C1B062-B9FA-EB23-CDFB-C5C2A75AD80E}" dt="2026-03-31T08:15:42.302" v="662" actId="20577"/>
        <pc:sldMkLst>
          <pc:docMk/>
          <pc:sldMk cId="4185935567" sldId="362"/>
        </pc:sldMkLst>
        <pc:spChg chg="add">
          <ac:chgData name="Aino Myöhänen" userId="S::aino.myohanen@kauniainen.fi::822ed1be-cef7-4c5c-aa4d-8772b062b84c" providerId="AD" clId="Web-{B7C1B062-B9FA-EB23-CDFB-C5C2A75AD80E}" dt="2026-03-31T07:53:32.449" v="405"/>
          <ac:spMkLst>
            <pc:docMk/>
            <pc:sldMk cId="4185935567" sldId="362"/>
            <ac:spMk id="4" creationId="{89F43B5A-C874-227D-0382-2AA5F83E7FFE}"/>
          </ac:spMkLst>
        </pc:spChg>
        <pc:spChg chg="add mod">
          <ac:chgData name="Aino Myöhänen" userId="S::aino.myohanen@kauniainen.fi::822ed1be-cef7-4c5c-aa4d-8772b062b84c" providerId="AD" clId="Web-{B7C1B062-B9FA-EB23-CDFB-C5C2A75AD80E}" dt="2026-03-31T07:54:06.652" v="408" actId="1076"/>
          <ac:spMkLst>
            <pc:docMk/>
            <pc:sldMk cId="4185935567" sldId="362"/>
            <ac:spMk id="5" creationId="{BD76AE0A-0036-5111-99C2-51E958EBCAAA}"/>
          </ac:spMkLst>
        </pc:spChg>
        <pc:spChg chg="add mod">
          <ac:chgData name="Aino Myöhänen" userId="S::aino.myohanen@kauniainen.fi::822ed1be-cef7-4c5c-aa4d-8772b062b84c" providerId="AD" clId="Web-{B7C1B062-B9FA-EB23-CDFB-C5C2A75AD80E}" dt="2026-03-31T07:55:41.747" v="420" actId="14100"/>
          <ac:spMkLst>
            <pc:docMk/>
            <pc:sldMk cId="4185935567" sldId="362"/>
            <ac:spMk id="6" creationId="{6F609BFC-1191-FABA-BDB6-5F6A5D021CBD}"/>
          </ac:spMkLst>
        </pc:spChg>
        <pc:spChg chg="mod">
          <ac:chgData name="Aino Myöhänen" userId="S::aino.myohanen@kauniainen.fi::822ed1be-cef7-4c5c-aa4d-8772b062b84c" providerId="AD" clId="Web-{B7C1B062-B9FA-EB23-CDFB-C5C2A75AD80E}" dt="2026-03-31T08:15:42.302" v="662" actId="20577"/>
          <ac:spMkLst>
            <pc:docMk/>
            <pc:sldMk cId="4185935567" sldId="362"/>
            <ac:spMk id="7" creationId="{2BEED728-BF3D-D6B5-7B15-A77567CB9BD0}"/>
          </ac:spMkLst>
        </pc:spChg>
        <pc:grpChg chg="add mod">
          <ac:chgData name="Aino Myöhänen" userId="S::aino.myohanen@kauniainen.fi::822ed1be-cef7-4c5c-aa4d-8772b062b84c" providerId="AD" clId="Web-{B7C1B062-B9FA-EB23-CDFB-C5C2A75AD80E}" dt="2026-03-31T07:57:01.420" v="440" actId="14100"/>
          <ac:grpSpMkLst>
            <pc:docMk/>
            <pc:sldMk cId="4185935567" sldId="362"/>
            <ac:grpSpMk id="10" creationId="{16F258EB-F3E5-478B-CB8B-ADBFFB88F36B}"/>
          </ac:grpSpMkLst>
        </pc:grpChg>
        <pc:picChg chg="add mod">
          <ac:chgData name="Aino Myöhänen" userId="S::aino.myohanen@kauniainen.fi::822ed1be-cef7-4c5c-aa4d-8772b062b84c" providerId="AD" clId="Web-{B7C1B062-B9FA-EB23-CDFB-C5C2A75AD80E}" dt="2026-03-31T07:52:58.104" v="400" actId="1076"/>
          <ac:picMkLst>
            <pc:docMk/>
            <pc:sldMk cId="4185935567" sldId="362"/>
            <ac:picMk id="2" creationId="{005B6026-536A-96F4-6950-9443DCFF3D55}"/>
          </ac:picMkLst>
        </pc:picChg>
        <pc:picChg chg="add mod">
          <ac:chgData name="Aino Myöhänen" userId="S::aino.myohanen@kauniainen.fi::822ed1be-cef7-4c5c-aa4d-8772b062b84c" providerId="AD" clId="Web-{B7C1B062-B9FA-EB23-CDFB-C5C2A75AD80E}" dt="2026-03-31T07:56:04.451" v="426" actId="1076"/>
          <ac:picMkLst>
            <pc:docMk/>
            <pc:sldMk cId="4185935567" sldId="362"/>
            <ac:picMk id="9" creationId="{D5A7AA2C-7CAA-7EB9-AA3E-B0B7C288A78B}"/>
          </ac:picMkLst>
        </pc:picChg>
      </pc:sldChg>
      <pc:sldChg chg="addSp delSp modSp add replId">
        <pc:chgData name="Aino Myöhänen" userId="S::aino.myohanen@kauniainen.fi::822ed1be-cef7-4c5c-aa4d-8772b062b84c" providerId="AD" clId="Web-{B7C1B062-B9FA-EB23-CDFB-C5C2A75AD80E}" dt="2026-03-31T08:01:17.426" v="491"/>
        <pc:sldMkLst>
          <pc:docMk/>
          <pc:sldMk cId="1307032265" sldId="363"/>
        </pc:sldMkLst>
        <pc:spChg chg="mod">
          <ac:chgData name="Aino Myöhänen" userId="S::aino.myohanen@kauniainen.fi::822ed1be-cef7-4c5c-aa4d-8772b062b84c" providerId="AD" clId="Web-{B7C1B062-B9FA-EB23-CDFB-C5C2A75AD80E}" dt="2026-03-31T07:57:49.405" v="451" actId="20577"/>
          <ac:spMkLst>
            <pc:docMk/>
            <pc:sldMk cId="1307032265" sldId="363"/>
            <ac:spMk id="7" creationId="{CE26441A-4A4B-0119-3E93-2397407478CB}"/>
          </ac:spMkLst>
        </pc:spChg>
        <pc:spChg chg="add mod">
          <ac:chgData name="Aino Myöhänen" userId="S::aino.myohanen@kauniainen.fi::822ed1be-cef7-4c5c-aa4d-8772b062b84c" providerId="AD" clId="Web-{B7C1B062-B9FA-EB23-CDFB-C5C2A75AD80E}" dt="2026-03-31T07:59:07.202" v="466"/>
          <ac:spMkLst>
            <pc:docMk/>
            <pc:sldMk cId="1307032265" sldId="363"/>
            <ac:spMk id="8" creationId="{8502B6E7-10B5-2DD2-F311-E6F444622C7F}"/>
          </ac:spMkLst>
        </pc:spChg>
        <pc:spChg chg="add mod">
          <ac:chgData name="Aino Myöhänen" userId="S::aino.myohanen@kauniainen.fi::822ed1be-cef7-4c5c-aa4d-8772b062b84c" providerId="AD" clId="Web-{B7C1B062-B9FA-EB23-CDFB-C5C2A75AD80E}" dt="2026-03-31T07:59:21.436" v="470" actId="1076"/>
          <ac:spMkLst>
            <pc:docMk/>
            <pc:sldMk cId="1307032265" sldId="363"/>
            <ac:spMk id="11" creationId="{AC6CB422-291F-6C61-C63A-E713CCBB048E}"/>
          </ac:spMkLst>
        </pc:spChg>
        <pc:spChg chg="add mod">
          <ac:chgData name="Aino Myöhänen" userId="S::aino.myohanen@kauniainen.fi::822ed1be-cef7-4c5c-aa4d-8772b062b84c" providerId="AD" clId="Web-{B7C1B062-B9FA-EB23-CDFB-C5C2A75AD80E}" dt="2026-03-31T08:00:04.890" v="477" actId="14100"/>
          <ac:spMkLst>
            <pc:docMk/>
            <pc:sldMk cId="1307032265" sldId="363"/>
            <ac:spMk id="12" creationId="{3C3428D8-DCB0-77F6-420D-462E1C93F4A6}"/>
          </ac:spMkLst>
        </pc:spChg>
        <pc:grpChg chg="add">
          <ac:chgData name="Aino Myöhänen" userId="S::aino.myohanen@kauniainen.fi::822ed1be-cef7-4c5c-aa4d-8772b062b84c" providerId="AD" clId="Web-{B7C1B062-B9FA-EB23-CDFB-C5C2A75AD80E}" dt="2026-03-31T08:01:17.426" v="491"/>
          <ac:grpSpMkLst>
            <pc:docMk/>
            <pc:sldMk cId="1307032265" sldId="363"/>
            <ac:grpSpMk id="15" creationId="{C54D3446-9DE0-6775-7E3A-7B2952C07593}"/>
          </ac:grpSpMkLst>
        </pc:grpChg>
        <pc:picChg chg="add mod">
          <ac:chgData name="Aino Myöhänen" userId="S::aino.myohanen@kauniainen.fi::822ed1be-cef7-4c5c-aa4d-8772b062b84c" providerId="AD" clId="Web-{B7C1B062-B9FA-EB23-CDFB-C5C2A75AD80E}" dt="2026-03-31T07:58:48.968" v="462" actId="1076"/>
          <ac:picMkLst>
            <pc:docMk/>
            <pc:sldMk cId="1307032265" sldId="363"/>
            <ac:picMk id="3" creationId="{A0C96097-858B-AD28-A10F-838B0F917304}"/>
          </ac:picMkLst>
        </pc:picChg>
        <pc:picChg chg="add mod">
          <ac:chgData name="Aino Myöhänen" userId="S::aino.myohanen@kauniainen.fi::822ed1be-cef7-4c5c-aa4d-8772b062b84c" providerId="AD" clId="Web-{B7C1B062-B9FA-EB23-CDFB-C5C2A75AD80E}" dt="2026-03-31T08:00:41.174" v="486" actId="14100"/>
          <ac:picMkLst>
            <pc:docMk/>
            <pc:sldMk cId="1307032265" sldId="363"/>
            <ac:picMk id="14" creationId="{E8EDCE6B-9EBA-2A7C-2267-0EE24A903A9E}"/>
          </ac:picMkLst>
        </pc:picChg>
      </pc:sldChg>
      <pc:sldChg chg="addSp delSp modSp add replId">
        <pc:chgData name="Aino Myöhänen" userId="S::aino.myohanen@kauniainen.fi::822ed1be-cef7-4c5c-aa4d-8772b062b84c" providerId="AD" clId="Web-{B7C1B062-B9FA-EB23-CDFB-C5C2A75AD80E}" dt="2026-03-31T08:05:52.170" v="541" actId="1076"/>
        <pc:sldMkLst>
          <pc:docMk/>
          <pc:sldMk cId="2328598513" sldId="364"/>
        </pc:sldMkLst>
        <pc:spChg chg="add mod">
          <ac:chgData name="Aino Myöhänen" userId="S::aino.myohanen@kauniainen.fi::822ed1be-cef7-4c5c-aa4d-8772b062b84c" providerId="AD" clId="Web-{B7C1B062-B9FA-EB23-CDFB-C5C2A75AD80E}" dt="2026-03-31T08:03:55.073" v="520" actId="14100"/>
          <ac:spMkLst>
            <pc:docMk/>
            <pc:sldMk cId="2328598513" sldId="364"/>
            <ac:spMk id="4" creationId="{38EDEB04-7DD9-BD96-DAD8-64999445C9EF}"/>
          </ac:spMkLst>
        </pc:spChg>
        <pc:spChg chg="mod">
          <ac:chgData name="Aino Myöhänen" userId="S::aino.myohanen@kauniainen.fi::822ed1be-cef7-4c5c-aa4d-8772b062b84c" providerId="AD" clId="Web-{B7C1B062-B9FA-EB23-CDFB-C5C2A75AD80E}" dt="2026-03-31T08:05:35.013" v="537" actId="1076"/>
          <ac:spMkLst>
            <pc:docMk/>
            <pc:sldMk cId="2328598513" sldId="364"/>
            <ac:spMk id="7" creationId="{0931AC91-8C70-7B32-F59F-CE5B024BEFE7}"/>
          </ac:spMkLst>
        </pc:spChg>
        <pc:picChg chg="add mod">
          <ac:chgData name="Aino Myöhänen" userId="S::aino.myohanen@kauniainen.fi::822ed1be-cef7-4c5c-aa4d-8772b062b84c" providerId="AD" clId="Web-{B7C1B062-B9FA-EB23-CDFB-C5C2A75AD80E}" dt="2026-03-31T08:05:52.170" v="541" actId="1076"/>
          <ac:picMkLst>
            <pc:docMk/>
            <pc:sldMk cId="2328598513" sldId="364"/>
            <ac:picMk id="2" creationId="{BEE1BA1D-E8F3-5BFF-6FA0-E434AF77EBAD}"/>
          </ac:picMkLst>
        </pc:picChg>
        <pc:picChg chg="add mod">
          <ac:chgData name="Aino Myöhänen" userId="S::aino.myohanen@kauniainen.fi::822ed1be-cef7-4c5c-aa4d-8772b062b84c" providerId="AD" clId="Web-{B7C1B062-B9FA-EB23-CDFB-C5C2A75AD80E}" dt="2026-03-31T08:04:31.105" v="523" actId="1076"/>
          <ac:picMkLst>
            <pc:docMk/>
            <pc:sldMk cId="2328598513" sldId="364"/>
            <ac:picMk id="5" creationId="{2C18EE79-D04F-5FCF-C8DB-AB0686FB34EA}"/>
          </ac:picMkLst>
        </pc:picChg>
      </pc:sldChg>
      <pc:sldChg chg="addSp delSp modSp add replId">
        <pc:chgData name="Aino Myöhänen" userId="S::aino.myohanen@kauniainen.fi::822ed1be-cef7-4c5c-aa4d-8772b062b84c" providerId="AD" clId="Web-{B7C1B062-B9FA-EB23-CDFB-C5C2A75AD80E}" dt="2026-03-31T08:08:32.720" v="593" actId="14100"/>
        <pc:sldMkLst>
          <pc:docMk/>
          <pc:sldMk cId="1294870493" sldId="365"/>
        </pc:sldMkLst>
        <pc:spChg chg="add mod">
          <ac:chgData name="Aino Myöhänen" userId="S::aino.myohanen@kauniainen.fi::822ed1be-cef7-4c5c-aa4d-8772b062b84c" providerId="AD" clId="Web-{B7C1B062-B9FA-EB23-CDFB-C5C2A75AD80E}" dt="2026-03-31T08:07:29.562" v="582"/>
          <ac:spMkLst>
            <pc:docMk/>
            <pc:sldMk cId="1294870493" sldId="365"/>
            <ac:spMk id="6" creationId="{40E165FB-84ED-5A1A-56AA-18C2FBBC6983}"/>
          </ac:spMkLst>
        </pc:spChg>
        <pc:spChg chg="mod">
          <ac:chgData name="Aino Myöhänen" userId="S::aino.myohanen@kauniainen.fi::822ed1be-cef7-4c5c-aa4d-8772b062b84c" providerId="AD" clId="Web-{B7C1B062-B9FA-EB23-CDFB-C5C2A75AD80E}" dt="2026-03-31T08:06:37.749" v="575" actId="20577"/>
          <ac:spMkLst>
            <pc:docMk/>
            <pc:sldMk cId="1294870493" sldId="365"/>
            <ac:spMk id="7" creationId="{BF056683-6EE2-EAA7-BD15-89FD1A29CE95}"/>
          </ac:spMkLst>
        </pc:spChg>
        <pc:spChg chg="add mod">
          <ac:chgData name="Aino Myöhänen" userId="S::aino.myohanen@kauniainen.fi::822ed1be-cef7-4c5c-aa4d-8772b062b84c" providerId="AD" clId="Web-{B7C1B062-B9FA-EB23-CDFB-C5C2A75AD80E}" dt="2026-03-31T08:08:32.720" v="593" actId="14100"/>
          <ac:spMkLst>
            <pc:docMk/>
            <pc:sldMk cId="1294870493" sldId="365"/>
            <ac:spMk id="8" creationId="{17114AB0-0D36-E770-2D3A-22FFB7F9FC46}"/>
          </ac:spMkLst>
        </pc:spChg>
        <pc:picChg chg="add mod">
          <ac:chgData name="Aino Myöhänen" userId="S::aino.myohanen@kauniainen.fi::822ed1be-cef7-4c5c-aa4d-8772b062b84c" providerId="AD" clId="Web-{B7C1B062-B9FA-EB23-CDFB-C5C2A75AD80E}" dt="2026-03-31T08:06:44.171" v="576" actId="14100"/>
          <ac:picMkLst>
            <pc:docMk/>
            <pc:sldMk cId="1294870493" sldId="365"/>
            <ac:picMk id="3" creationId="{2F472790-5B34-9E61-DA7F-E72ADB4DE8FF}"/>
          </ac:picMkLst>
        </pc:picChg>
      </pc:sldChg>
      <pc:sldChg chg="addSp modSp add replId">
        <pc:chgData name="Aino Myöhänen" userId="S::aino.myohanen@kauniainen.fi::822ed1be-cef7-4c5c-aa4d-8772b062b84c" providerId="AD" clId="Web-{B7C1B062-B9FA-EB23-CDFB-C5C2A75AD80E}" dt="2026-03-31T08:09:40.049" v="604" actId="1076"/>
        <pc:sldMkLst>
          <pc:docMk/>
          <pc:sldMk cId="733736571" sldId="366"/>
        </pc:sldMkLst>
        <pc:spChg chg="add mod">
          <ac:chgData name="Aino Myöhänen" userId="S::aino.myohanen@kauniainen.fi::822ed1be-cef7-4c5c-aa4d-8772b062b84c" providerId="AD" clId="Web-{B7C1B062-B9FA-EB23-CDFB-C5C2A75AD80E}" dt="2026-03-31T08:09:40.049" v="604" actId="1076"/>
          <ac:spMkLst>
            <pc:docMk/>
            <pc:sldMk cId="733736571" sldId="366"/>
            <ac:spMk id="2" creationId="{E83EBEAE-78F7-3188-7B86-2D5AB56F909F}"/>
          </ac:spMkLst>
        </pc:spChg>
        <pc:spChg chg="mod">
          <ac:chgData name="Aino Myöhänen" userId="S::aino.myohanen@kauniainen.fi::822ed1be-cef7-4c5c-aa4d-8772b062b84c" providerId="AD" clId="Web-{B7C1B062-B9FA-EB23-CDFB-C5C2A75AD80E}" dt="2026-03-31T08:08:21.563" v="592" actId="20577"/>
          <ac:spMkLst>
            <pc:docMk/>
            <pc:sldMk cId="733736571" sldId="366"/>
            <ac:spMk id="7" creationId="{B000E296-1F3B-E0A4-CFBD-4BC2B453EF3E}"/>
          </ac:spMkLst>
        </pc:spChg>
        <pc:spChg chg="mod">
          <ac:chgData name="Aino Myöhänen" userId="S::aino.myohanen@kauniainen.fi::822ed1be-cef7-4c5c-aa4d-8772b062b84c" providerId="AD" clId="Web-{B7C1B062-B9FA-EB23-CDFB-C5C2A75AD80E}" dt="2026-03-31T08:08:50.564" v="596" actId="14100"/>
          <ac:spMkLst>
            <pc:docMk/>
            <pc:sldMk cId="733736571" sldId="366"/>
            <ac:spMk id="8" creationId="{06F9D036-20FC-FE6C-539E-4BE8DB90B14C}"/>
          </ac:spMkLst>
        </pc:spChg>
        <pc:picChg chg="mod">
          <ac:chgData name="Aino Myöhänen" userId="S::aino.myohanen@kauniainen.fi::822ed1be-cef7-4c5c-aa4d-8772b062b84c" providerId="AD" clId="Web-{B7C1B062-B9FA-EB23-CDFB-C5C2A75AD80E}" dt="2026-03-31T08:09:35.799" v="603" actId="1076"/>
          <ac:picMkLst>
            <pc:docMk/>
            <pc:sldMk cId="733736571" sldId="366"/>
            <ac:picMk id="3" creationId="{DB35403D-9EC8-F7BE-A0B2-7707A2885817}"/>
          </ac:picMkLst>
        </pc:picChg>
      </pc:sldChg>
      <pc:sldChg chg="addSp delSp modSp add replId">
        <pc:chgData name="Aino Myöhänen" userId="S::aino.myohanen@kauniainen.fi::822ed1be-cef7-4c5c-aa4d-8772b062b84c" providerId="AD" clId="Web-{B7C1B062-B9FA-EB23-CDFB-C5C2A75AD80E}" dt="2026-03-31T08:17:04.021" v="667"/>
        <pc:sldMkLst>
          <pc:docMk/>
          <pc:sldMk cId="1145654432" sldId="367"/>
        </pc:sldMkLst>
        <pc:spChg chg="mod">
          <ac:chgData name="Aino Myöhänen" userId="S::aino.myohanen@kauniainen.fi::822ed1be-cef7-4c5c-aa4d-8772b062b84c" providerId="AD" clId="Web-{B7C1B062-B9FA-EB23-CDFB-C5C2A75AD80E}" dt="2026-03-31T08:12:35.879" v="632" actId="1076"/>
          <ac:spMkLst>
            <pc:docMk/>
            <pc:sldMk cId="1145654432" sldId="367"/>
            <ac:spMk id="7" creationId="{48F439C0-D9E4-45D3-1807-DC62E2717FAE}"/>
          </ac:spMkLst>
        </pc:spChg>
        <pc:spChg chg="add mod">
          <ac:chgData name="Aino Myöhänen" userId="S::aino.myohanen@kauniainen.fi::822ed1be-cef7-4c5c-aa4d-8772b062b84c" providerId="AD" clId="Web-{B7C1B062-B9FA-EB23-CDFB-C5C2A75AD80E}" dt="2026-03-31T08:17:04.021" v="667"/>
          <ac:spMkLst>
            <pc:docMk/>
            <pc:sldMk cId="1145654432" sldId="367"/>
            <ac:spMk id="9" creationId="{CE04F6FD-F582-9667-8058-A4C8FF4186F0}"/>
          </ac:spMkLst>
        </pc:spChg>
        <pc:picChg chg="add mod">
          <ac:chgData name="Aino Myöhänen" userId="S::aino.myohanen@kauniainen.fi::822ed1be-cef7-4c5c-aa4d-8772b062b84c" providerId="AD" clId="Web-{B7C1B062-B9FA-EB23-CDFB-C5C2A75AD80E}" dt="2026-03-31T08:11:20.128" v="620"/>
          <ac:picMkLst>
            <pc:docMk/>
            <pc:sldMk cId="1145654432" sldId="367"/>
            <ac:picMk id="4" creationId="{2DADDB8B-F7A8-CD8F-B48C-4ED37D3897DC}"/>
          </ac:picMkLst>
        </pc:picChg>
      </pc:sldChg>
      <pc:sldChg chg="addSp delSp modSp add replId">
        <pc:chgData name="Aino Myöhänen" userId="S::aino.myohanen@kauniainen.fi::822ed1be-cef7-4c5c-aa4d-8772b062b84c" providerId="AD" clId="Web-{B7C1B062-B9FA-EB23-CDFB-C5C2A75AD80E}" dt="2026-03-31T10:27:13.375" v="1239" actId="1076"/>
        <pc:sldMkLst>
          <pc:docMk/>
          <pc:sldMk cId="1593467665" sldId="368"/>
        </pc:sldMkLst>
        <pc:spChg chg="add mod">
          <ac:chgData name="Aino Myöhänen" userId="S::aino.myohanen@kauniainen.fi::822ed1be-cef7-4c5c-aa4d-8772b062b84c" providerId="AD" clId="Web-{B7C1B062-B9FA-EB23-CDFB-C5C2A75AD80E}" dt="2026-03-31T10:27:13.375" v="1239" actId="1076"/>
          <ac:spMkLst>
            <pc:docMk/>
            <pc:sldMk cId="1593467665" sldId="368"/>
            <ac:spMk id="2" creationId="{486F9E4B-D7E9-BD8A-CB12-42182D55C1B4}"/>
          </ac:spMkLst>
        </pc:spChg>
        <pc:spChg chg="add mod">
          <ac:chgData name="Aino Myöhänen" userId="S::aino.myohanen@kauniainen.fi::822ed1be-cef7-4c5c-aa4d-8772b062b84c" providerId="AD" clId="Web-{B7C1B062-B9FA-EB23-CDFB-C5C2A75AD80E}" dt="2026-03-31T10:27:10.656" v="1238" actId="1076"/>
          <ac:spMkLst>
            <pc:docMk/>
            <pc:sldMk cId="1593467665" sldId="368"/>
            <ac:spMk id="3" creationId="{ABBFF560-C5B4-BEEF-03B4-7153C14F4603}"/>
          </ac:spMkLst>
        </pc:spChg>
        <pc:spChg chg="mod">
          <ac:chgData name="Aino Myöhänen" userId="S::aino.myohanen@kauniainen.fi::822ed1be-cef7-4c5c-aa4d-8772b062b84c" providerId="AD" clId="Web-{B7C1B062-B9FA-EB23-CDFB-C5C2A75AD80E}" dt="2026-03-31T10:27:04.468" v="1236" actId="1076"/>
          <ac:spMkLst>
            <pc:docMk/>
            <pc:sldMk cId="1593467665" sldId="368"/>
            <ac:spMk id="7" creationId="{3303381F-778B-A661-2575-D7C7F586B43C}"/>
          </ac:spMkLst>
        </pc:spChg>
      </pc:sldChg>
    </pc:docChg>
  </pc:docChgLst>
  <pc:docChgLst>
    <pc:chgData name="Aino Myöhänen" userId="S::aino.myohanen@kauniainen.fi::822ed1be-cef7-4c5c-aa4d-8772b062b84c" providerId="AD" clId="Web-{A1FB9F9C-E4AC-A061-7E89-B850ACB9D7F8}"/>
    <pc:docChg chg="modSld">
      <pc:chgData name="Aino Myöhänen" userId="S::aino.myohanen@kauniainen.fi::822ed1be-cef7-4c5c-aa4d-8772b062b84c" providerId="AD" clId="Web-{A1FB9F9C-E4AC-A061-7E89-B850ACB9D7F8}" dt="2026-04-14T06:25:19.927" v="5" actId="1076"/>
      <pc:docMkLst>
        <pc:docMk/>
      </pc:docMkLst>
      <pc:sldChg chg="modSp">
        <pc:chgData name="Aino Myöhänen" userId="S::aino.myohanen@kauniainen.fi::822ed1be-cef7-4c5c-aa4d-8772b062b84c" providerId="AD" clId="Web-{A1FB9F9C-E4AC-A061-7E89-B850ACB9D7F8}" dt="2026-04-14T06:25:19.927" v="5" actId="1076"/>
        <pc:sldMkLst>
          <pc:docMk/>
          <pc:sldMk cId="2979047791" sldId="359"/>
        </pc:sldMkLst>
        <pc:spChg chg="mod">
          <ac:chgData name="Aino Myöhänen" userId="S::aino.myohanen@kauniainen.fi::822ed1be-cef7-4c5c-aa4d-8772b062b84c" providerId="AD" clId="Web-{A1FB9F9C-E4AC-A061-7E89-B850ACB9D7F8}" dt="2026-04-14T06:25:19.927" v="5" actId="1076"/>
          <ac:spMkLst>
            <pc:docMk/>
            <pc:sldMk cId="2979047791" sldId="359"/>
            <ac:spMk id="7" creationId="{7736EE0E-42C9-91F4-F11C-91D8B3997EE0}"/>
          </ac:spMkLst>
        </pc:spChg>
      </pc:sldChg>
    </pc:docChg>
  </pc:docChgLst>
  <pc:docChgLst>
    <pc:chgData name="Aino Myöhänen" userId="S::aino.myohanen@kauniainen.fi::822ed1be-cef7-4c5c-aa4d-8772b062b84c" providerId="AD" clId="Web-{EEDC4BA4-FB6C-86D6-C3F3-FD82E96720D8}"/>
    <pc:docChg chg="addSld delSld modSld">
      <pc:chgData name="Aino Myöhänen" userId="S::aino.myohanen@kauniainen.fi::822ed1be-cef7-4c5c-aa4d-8772b062b84c" providerId="AD" clId="Web-{EEDC4BA4-FB6C-86D6-C3F3-FD82E96720D8}" dt="2026-04-22T08:29:55.869" v="57" actId="20577"/>
      <pc:docMkLst>
        <pc:docMk/>
      </pc:docMkLst>
      <pc:sldChg chg="addSp delSp modSp">
        <pc:chgData name="Aino Myöhänen" userId="S::aino.myohanen@kauniainen.fi::822ed1be-cef7-4c5c-aa4d-8772b062b84c" providerId="AD" clId="Web-{EEDC4BA4-FB6C-86D6-C3F3-FD82E96720D8}" dt="2026-04-22T08:27:23.025" v="23" actId="1076"/>
        <pc:sldMkLst>
          <pc:docMk/>
          <pc:sldMk cId="2012504035" sldId="340"/>
        </pc:sldMkLst>
        <pc:spChg chg="mod">
          <ac:chgData name="Aino Myöhänen" userId="S::aino.myohanen@kauniainen.fi::822ed1be-cef7-4c5c-aa4d-8772b062b84c" providerId="AD" clId="Web-{EEDC4BA4-FB6C-86D6-C3F3-FD82E96720D8}" dt="2026-04-22T08:27:19.103" v="22" actId="1076"/>
          <ac:spMkLst>
            <pc:docMk/>
            <pc:sldMk cId="2012504035" sldId="340"/>
            <ac:spMk id="4" creationId="{5C61BDDE-87D5-5DA8-603A-6B85DEE7637A}"/>
          </ac:spMkLst>
        </pc:spChg>
        <pc:picChg chg="add del mod">
          <ac:chgData name="Aino Myöhänen" userId="S::aino.myohanen@kauniainen.fi::822ed1be-cef7-4c5c-aa4d-8772b062b84c" providerId="AD" clId="Web-{EEDC4BA4-FB6C-86D6-C3F3-FD82E96720D8}" dt="2026-04-22T08:25:38.603" v="9"/>
          <ac:picMkLst>
            <pc:docMk/>
            <pc:sldMk cId="2012504035" sldId="340"/>
            <ac:picMk id="2" creationId="{A5D5B918-ED25-6500-6CDF-954898BFC5D6}"/>
          </ac:picMkLst>
        </pc:picChg>
        <pc:picChg chg="del">
          <ac:chgData name="Aino Myöhänen" userId="S::aino.myohanen@kauniainen.fi::822ed1be-cef7-4c5c-aa4d-8772b062b84c" providerId="AD" clId="Web-{EEDC4BA4-FB6C-86D6-C3F3-FD82E96720D8}" dt="2026-04-22T08:26:54.244" v="15"/>
          <ac:picMkLst>
            <pc:docMk/>
            <pc:sldMk cId="2012504035" sldId="340"/>
            <ac:picMk id="3" creationId="{A77D0D13-599A-7AAA-7BE8-9F55E8412913}"/>
          </ac:picMkLst>
        </pc:picChg>
        <pc:picChg chg="mod">
          <ac:chgData name="Aino Myöhänen" userId="S::aino.myohanen@kauniainen.fi::822ed1be-cef7-4c5c-aa4d-8772b062b84c" providerId="AD" clId="Web-{EEDC4BA4-FB6C-86D6-C3F3-FD82E96720D8}" dt="2026-04-22T08:27:23.025" v="23" actId="1076"/>
          <ac:picMkLst>
            <pc:docMk/>
            <pc:sldMk cId="2012504035" sldId="340"/>
            <ac:picMk id="5" creationId="{216045EA-F099-6D54-B78E-7A2F125FC7D5}"/>
          </ac:picMkLst>
        </pc:picChg>
        <pc:picChg chg="add mod ord">
          <ac:chgData name="Aino Myöhänen" userId="S::aino.myohanen@kauniainen.fi::822ed1be-cef7-4c5c-aa4d-8772b062b84c" providerId="AD" clId="Web-{EEDC4BA4-FB6C-86D6-C3F3-FD82E96720D8}" dt="2026-04-22T08:27:07.228" v="20" actId="1076"/>
          <ac:picMkLst>
            <pc:docMk/>
            <pc:sldMk cId="2012504035" sldId="340"/>
            <ac:picMk id="6" creationId="{4123BC90-FEE1-D7B6-1F45-51ABFAB26A40}"/>
          </ac:picMkLst>
        </pc:picChg>
      </pc:sldChg>
      <pc:sldChg chg="modSp">
        <pc:chgData name="Aino Myöhänen" userId="S::aino.myohanen@kauniainen.fi::822ed1be-cef7-4c5c-aa4d-8772b062b84c" providerId="AD" clId="Web-{EEDC4BA4-FB6C-86D6-C3F3-FD82E96720D8}" dt="2026-04-22T08:29:43.978" v="53" actId="20577"/>
        <pc:sldMkLst>
          <pc:docMk/>
          <pc:sldMk cId="2443466713" sldId="352"/>
        </pc:sldMkLst>
        <pc:spChg chg="mod">
          <ac:chgData name="Aino Myöhänen" userId="S::aino.myohanen@kauniainen.fi::822ed1be-cef7-4c5c-aa4d-8772b062b84c" providerId="AD" clId="Web-{EEDC4BA4-FB6C-86D6-C3F3-FD82E96720D8}" dt="2026-04-22T08:29:43.978" v="53" actId="20577"/>
          <ac:spMkLst>
            <pc:docMk/>
            <pc:sldMk cId="2443466713" sldId="352"/>
            <ac:spMk id="7" creationId="{B0C7B9E5-21E0-E3B4-C4F7-3B4E12AD78EB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9:47.525" v="54" actId="20577"/>
        <pc:sldMkLst>
          <pc:docMk/>
          <pc:sldMk cId="2770946421" sldId="353"/>
        </pc:sldMkLst>
        <pc:spChg chg="mod">
          <ac:chgData name="Aino Myöhänen" userId="S::aino.myohanen@kauniainen.fi::822ed1be-cef7-4c5c-aa4d-8772b062b84c" providerId="AD" clId="Web-{EEDC4BA4-FB6C-86D6-C3F3-FD82E96720D8}" dt="2026-04-22T08:29:47.525" v="54" actId="20577"/>
          <ac:spMkLst>
            <pc:docMk/>
            <pc:sldMk cId="2770946421" sldId="353"/>
            <ac:spMk id="7" creationId="{CBC28594-63EF-0C9A-F870-9B43899D6A3E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9:50.181" v="55" actId="20577"/>
        <pc:sldMkLst>
          <pc:docMk/>
          <pc:sldMk cId="592426902" sldId="354"/>
        </pc:sldMkLst>
        <pc:spChg chg="mod">
          <ac:chgData name="Aino Myöhänen" userId="S::aino.myohanen@kauniainen.fi::822ed1be-cef7-4c5c-aa4d-8772b062b84c" providerId="AD" clId="Web-{EEDC4BA4-FB6C-86D6-C3F3-FD82E96720D8}" dt="2026-04-22T08:29:50.181" v="55" actId="20577"/>
          <ac:spMkLst>
            <pc:docMk/>
            <pc:sldMk cId="592426902" sldId="354"/>
            <ac:spMk id="7" creationId="{D8BC6235-5E0B-6F01-37FB-5C02A87093FB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9:55.869" v="57" actId="20577"/>
        <pc:sldMkLst>
          <pc:docMk/>
          <pc:sldMk cId="3055056545" sldId="356"/>
        </pc:sldMkLst>
        <pc:spChg chg="mod">
          <ac:chgData name="Aino Myöhänen" userId="S::aino.myohanen@kauniainen.fi::822ed1be-cef7-4c5c-aa4d-8772b062b84c" providerId="AD" clId="Web-{EEDC4BA4-FB6C-86D6-C3F3-FD82E96720D8}" dt="2026-04-22T08:29:55.869" v="57" actId="20577"/>
          <ac:spMkLst>
            <pc:docMk/>
            <pc:sldMk cId="3055056545" sldId="356"/>
            <ac:spMk id="7" creationId="{19292948-9724-0905-3FD8-4D5352B554D5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9:52.666" v="56" actId="20577"/>
        <pc:sldMkLst>
          <pc:docMk/>
          <pc:sldMk cId="2270517528" sldId="357"/>
        </pc:sldMkLst>
        <pc:spChg chg="mod">
          <ac:chgData name="Aino Myöhänen" userId="S::aino.myohanen@kauniainen.fi::822ed1be-cef7-4c5c-aa4d-8772b062b84c" providerId="AD" clId="Web-{EEDC4BA4-FB6C-86D6-C3F3-FD82E96720D8}" dt="2026-04-22T08:29:52.666" v="56" actId="20577"/>
          <ac:spMkLst>
            <pc:docMk/>
            <pc:sldMk cId="2270517528" sldId="357"/>
            <ac:spMk id="7" creationId="{949CAA94-CA3E-B86D-1313-301B4CA8C1B7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0:43.133" v="3" actId="20577"/>
        <pc:sldMkLst>
          <pc:docMk/>
          <pc:sldMk cId="87836467" sldId="358"/>
        </pc:sldMkLst>
        <pc:spChg chg="mod">
          <ac:chgData name="Aino Myöhänen" userId="S::aino.myohanen@kauniainen.fi::822ed1be-cef7-4c5c-aa4d-8772b062b84c" providerId="AD" clId="Web-{EEDC4BA4-FB6C-86D6-C3F3-FD82E96720D8}" dt="2026-04-22T08:20:43.133" v="3" actId="20577"/>
          <ac:spMkLst>
            <pc:docMk/>
            <pc:sldMk cId="87836467" sldId="358"/>
            <ac:spMk id="4" creationId="{4638A81D-9E21-30AE-A291-ED1E9B314896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8:48.587" v="32" actId="20577"/>
        <pc:sldMkLst>
          <pc:docMk/>
          <pc:sldMk cId="4185935567" sldId="362"/>
        </pc:sldMkLst>
        <pc:spChg chg="mod">
          <ac:chgData name="Aino Myöhänen" userId="S::aino.myohanen@kauniainen.fi::822ed1be-cef7-4c5c-aa4d-8772b062b84c" providerId="AD" clId="Web-{EEDC4BA4-FB6C-86D6-C3F3-FD82E96720D8}" dt="2026-04-22T08:28:48.587" v="32" actId="20577"/>
          <ac:spMkLst>
            <pc:docMk/>
            <pc:sldMk cId="4185935567" sldId="362"/>
            <ac:spMk id="7" creationId="{2BEED728-BF3D-D6B5-7B15-A77567CB9BD0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9:12.384" v="47" actId="20577"/>
        <pc:sldMkLst>
          <pc:docMk/>
          <pc:sldMk cId="1307032265" sldId="363"/>
        </pc:sldMkLst>
        <pc:spChg chg="mod">
          <ac:chgData name="Aino Myöhänen" userId="S::aino.myohanen@kauniainen.fi::822ed1be-cef7-4c5c-aa4d-8772b062b84c" providerId="AD" clId="Web-{EEDC4BA4-FB6C-86D6-C3F3-FD82E96720D8}" dt="2026-04-22T08:29:12.384" v="47" actId="20577"/>
          <ac:spMkLst>
            <pc:docMk/>
            <pc:sldMk cId="1307032265" sldId="363"/>
            <ac:spMk id="7" creationId="{CE26441A-4A4B-0119-3E93-2397407478CB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9:15.884" v="48" actId="20577"/>
        <pc:sldMkLst>
          <pc:docMk/>
          <pc:sldMk cId="2328598513" sldId="364"/>
        </pc:sldMkLst>
        <pc:spChg chg="mod">
          <ac:chgData name="Aino Myöhänen" userId="S::aino.myohanen@kauniainen.fi::822ed1be-cef7-4c5c-aa4d-8772b062b84c" providerId="AD" clId="Web-{EEDC4BA4-FB6C-86D6-C3F3-FD82E96720D8}" dt="2026-04-22T08:29:15.884" v="48" actId="20577"/>
          <ac:spMkLst>
            <pc:docMk/>
            <pc:sldMk cId="2328598513" sldId="364"/>
            <ac:spMk id="7" creationId="{0931AC91-8C70-7B32-F59F-CE5B024BEFE7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9:20.212" v="49" actId="20577"/>
        <pc:sldMkLst>
          <pc:docMk/>
          <pc:sldMk cId="1294870493" sldId="365"/>
        </pc:sldMkLst>
        <pc:spChg chg="mod">
          <ac:chgData name="Aino Myöhänen" userId="S::aino.myohanen@kauniainen.fi::822ed1be-cef7-4c5c-aa4d-8772b062b84c" providerId="AD" clId="Web-{EEDC4BA4-FB6C-86D6-C3F3-FD82E96720D8}" dt="2026-04-22T08:29:20.212" v="49" actId="20577"/>
          <ac:spMkLst>
            <pc:docMk/>
            <pc:sldMk cId="1294870493" sldId="365"/>
            <ac:spMk id="7" creationId="{BF056683-6EE2-EAA7-BD15-89FD1A29CE95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9:22.697" v="50" actId="20577"/>
        <pc:sldMkLst>
          <pc:docMk/>
          <pc:sldMk cId="733736571" sldId="366"/>
        </pc:sldMkLst>
        <pc:spChg chg="mod">
          <ac:chgData name="Aino Myöhänen" userId="S::aino.myohanen@kauniainen.fi::822ed1be-cef7-4c5c-aa4d-8772b062b84c" providerId="AD" clId="Web-{EEDC4BA4-FB6C-86D6-C3F3-FD82E96720D8}" dt="2026-04-22T08:29:22.697" v="50" actId="20577"/>
          <ac:spMkLst>
            <pc:docMk/>
            <pc:sldMk cId="733736571" sldId="366"/>
            <ac:spMk id="7" creationId="{B000E296-1F3B-E0A4-CFBD-4BC2B453EF3E}"/>
          </ac:spMkLst>
        </pc:spChg>
      </pc:sldChg>
      <pc:sldChg chg="modSp">
        <pc:chgData name="Aino Myöhänen" userId="S::aino.myohanen@kauniainen.fi::822ed1be-cef7-4c5c-aa4d-8772b062b84c" providerId="AD" clId="Web-{EEDC4BA4-FB6C-86D6-C3F3-FD82E96720D8}" dt="2026-04-22T08:29:31.447" v="51" actId="20577"/>
        <pc:sldMkLst>
          <pc:docMk/>
          <pc:sldMk cId="1145654432" sldId="367"/>
        </pc:sldMkLst>
        <pc:spChg chg="mod">
          <ac:chgData name="Aino Myöhänen" userId="S::aino.myohanen@kauniainen.fi::822ed1be-cef7-4c5c-aa4d-8772b062b84c" providerId="AD" clId="Web-{EEDC4BA4-FB6C-86D6-C3F3-FD82E96720D8}" dt="2026-04-22T08:29:31.447" v="51" actId="20577"/>
          <ac:spMkLst>
            <pc:docMk/>
            <pc:sldMk cId="1145654432" sldId="367"/>
            <ac:spMk id="7" creationId="{48F439C0-D9E4-45D3-1807-DC62E2717FAE}"/>
          </ac:spMkLst>
        </pc:spChg>
      </pc:sldChg>
      <pc:sldChg chg="addSp delSp modSp add replId">
        <pc:chgData name="Aino Myöhänen" userId="S::aino.myohanen@kauniainen.fi::822ed1be-cef7-4c5c-aa4d-8772b062b84c" providerId="AD" clId="Web-{EEDC4BA4-FB6C-86D6-C3F3-FD82E96720D8}" dt="2026-04-22T08:29:06.978" v="45" actId="1076"/>
        <pc:sldMkLst>
          <pc:docMk/>
          <pc:sldMk cId="326321161" sldId="369"/>
        </pc:sldMkLst>
        <pc:spChg chg="mod">
          <ac:chgData name="Aino Myöhänen" userId="S::aino.myohanen@kauniainen.fi::822ed1be-cef7-4c5c-aa4d-8772b062b84c" providerId="AD" clId="Web-{EEDC4BA4-FB6C-86D6-C3F3-FD82E96720D8}" dt="2026-04-22T08:29:06.978" v="45" actId="1076"/>
          <ac:spMkLst>
            <pc:docMk/>
            <pc:sldMk cId="326321161" sldId="369"/>
            <ac:spMk id="7" creationId="{7F212109-1888-7A3F-8E9E-4762CDBBA723}"/>
          </ac:spMkLst>
        </pc:spChg>
        <pc:picChg chg="add mod">
          <ac:chgData name="Aino Myöhänen" userId="S::aino.myohanen@kauniainen.fi::822ed1be-cef7-4c5c-aa4d-8772b062b84c" providerId="AD" clId="Web-{EEDC4BA4-FB6C-86D6-C3F3-FD82E96720D8}" dt="2026-04-22T08:28:25.994" v="28" actId="1076"/>
          <ac:picMkLst>
            <pc:docMk/>
            <pc:sldMk cId="326321161" sldId="369"/>
            <ac:picMk id="3" creationId="{B01A43DC-8D3B-0EA5-7023-390E8777DFF9}"/>
          </ac:picMkLst>
        </pc:picChg>
        <pc:picChg chg="del">
          <ac:chgData name="Aino Myöhänen" userId="S::aino.myohanen@kauniainen.fi::822ed1be-cef7-4c5c-aa4d-8772b062b84c" providerId="AD" clId="Web-{EEDC4BA4-FB6C-86D6-C3F3-FD82E96720D8}" dt="2026-04-22T08:28:21.494" v="26"/>
          <ac:picMkLst>
            <pc:docMk/>
            <pc:sldMk cId="326321161" sldId="369"/>
            <ac:picMk id="4" creationId="{D4FAEB94-CA57-DF3F-8935-448853D50156}"/>
          </ac:picMkLst>
        </pc:picChg>
      </pc:sldChg>
      <pc:sldChg chg="add del">
        <pc:chgData name="Aino Myöhänen" userId="S::aino.myohanen@kauniainen.fi::822ed1be-cef7-4c5c-aa4d-8772b062b84c" providerId="AD" clId="Web-{EEDC4BA4-FB6C-86D6-C3F3-FD82E96720D8}" dt="2026-04-22T08:28:28.650" v="29"/>
        <pc:sldMkLst>
          <pc:docMk/>
          <pc:sldMk cId="1953017776" sldId="370"/>
        </pc:sldMkLst>
      </pc:sldChg>
      <pc:sldChg chg="add replId">
        <pc:chgData name="Aino Myöhänen" userId="S::aino.myohanen@kauniainen.fi::822ed1be-cef7-4c5c-aa4d-8772b062b84c" providerId="AD" clId="Web-{EEDC4BA4-FB6C-86D6-C3F3-FD82E96720D8}" dt="2026-04-22T08:29:40.603" v="52"/>
        <pc:sldMkLst>
          <pc:docMk/>
          <pc:sldMk cId="1965595795" sldId="370"/>
        </pc:sldMkLst>
      </pc:sldChg>
      <pc:sldMasterChg chg="addSldLayout">
        <pc:chgData name="Aino Myöhänen" userId="S::aino.myohanen@kauniainen.fi::822ed1be-cef7-4c5c-aa4d-8772b062b84c" providerId="AD" clId="Web-{EEDC4BA4-FB6C-86D6-C3F3-FD82E96720D8}" dt="2026-04-22T08:28:13.306" v="24"/>
        <pc:sldMasterMkLst>
          <pc:docMk/>
          <pc:sldMasterMk cId="1034520112" sldId="2147483648"/>
        </pc:sldMasterMkLst>
        <pc:sldLayoutChg chg="add">
          <pc:chgData name="Aino Myöhänen" userId="S::aino.myohanen@kauniainen.fi::822ed1be-cef7-4c5c-aa4d-8772b062b84c" providerId="AD" clId="Web-{EEDC4BA4-FB6C-86D6-C3F3-FD82E96720D8}" dt="2026-04-22T08:28:13.306" v="24"/>
          <pc:sldLayoutMkLst>
            <pc:docMk/>
            <pc:sldMasterMk cId="1034520112" sldId="2147483648"/>
            <pc:sldLayoutMk cId="80404760" sldId="2147483686"/>
          </pc:sldLayoutMkLst>
        </pc:sldLayoutChg>
      </pc:sldMasterChg>
    </pc:docChg>
  </pc:docChgLst>
  <pc:docChgLst>
    <pc:chgData name="Aino Myöhänen" userId="S::aino.myohanen@kauniainen.fi::822ed1be-cef7-4c5c-aa4d-8772b062b84c" providerId="AD" clId="Web-{8C7607B2-F6AF-04AC-DA5D-C1364E0C7C96}"/>
    <pc:docChg chg="modSld">
      <pc:chgData name="Aino Myöhänen" userId="S::aino.myohanen@kauniainen.fi::822ed1be-cef7-4c5c-aa4d-8772b062b84c" providerId="AD" clId="Web-{8C7607B2-F6AF-04AC-DA5D-C1364E0C7C96}" dt="2026-04-02T11:18:42.869" v="9" actId="1076"/>
      <pc:docMkLst>
        <pc:docMk/>
      </pc:docMkLst>
      <pc:sldChg chg="modSp">
        <pc:chgData name="Aino Myöhänen" userId="S::aino.myohanen@kauniainen.fi::822ed1be-cef7-4c5c-aa4d-8772b062b84c" providerId="AD" clId="Web-{8C7607B2-F6AF-04AC-DA5D-C1364E0C7C96}" dt="2026-04-02T11:18:42.869" v="9" actId="1076"/>
        <pc:sldMkLst>
          <pc:docMk/>
          <pc:sldMk cId="3736514279" sldId="331"/>
        </pc:sldMkLst>
        <pc:spChg chg="mod">
          <ac:chgData name="Aino Myöhänen" userId="S::aino.myohanen@kauniainen.fi::822ed1be-cef7-4c5c-aa4d-8772b062b84c" providerId="AD" clId="Web-{8C7607B2-F6AF-04AC-DA5D-C1364E0C7C96}" dt="2026-04-02T11:18:42.869" v="9" actId="1076"/>
          <ac:spMkLst>
            <pc:docMk/>
            <pc:sldMk cId="3736514279" sldId="331"/>
            <ac:spMk id="3" creationId="{BEE083D9-895C-2551-B30E-66D21B590995}"/>
          </ac:spMkLst>
        </pc:spChg>
      </pc:sldChg>
      <pc:sldChg chg="addSp delSp modSp">
        <pc:chgData name="Aino Myöhänen" userId="S::aino.myohanen@kauniainen.fi::822ed1be-cef7-4c5c-aa4d-8772b062b84c" providerId="AD" clId="Web-{8C7607B2-F6AF-04AC-DA5D-C1364E0C7C96}" dt="2026-04-02T11:18:28.447" v="8"/>
        <pc:sldMkLst>
          <pc:docMk/>
          <pc:sldMk cId="2925101150" sldId="334"/>
        </pc:sldMkLst>
        <pc:picChg chg="add mod ord">
          <ac:chgData name="Aino Myöhänen" userId="S::aino.myohanen@kauniainen.fi::822ed1be-cef7-4c5c-aa4d-8772b062b84c" providerId="AD" clId="Web-{8C7607B2-F6AF-04AC-DA5D-C1364E0C7C96}" dt="2026-04-02T11:18:27.462" v="7"/>
          <ac:picMkLst>
            <pc:docMk/>
            <pc:sldMk cId="2925101150" sldId="334"/>
            <ac:picMk id="4" creationId="{16E6C742-5301-DDB1-7303-97C403DCC9DE}"/>
          </ac:picMkLst>
        </pc:picChg>
      </pc:sldChg>
    </pc:docChg>
  </pc:docChgLst>
  <pc:docChgLst>
    <pc:chgData name="Aino Myöhänen" userId="S::aino.myohanen@kauniainen.fi::822ed1be-cef7-4c5c-aa4d-8772b062b84c" providerId="AD" clId="Web-{E3B761AB-0DC6-95CB-65CA-9AF62236025E}"/>
    <pc:docChg chg="addSld delSld modSld sldOrd modMainMaster">
      <pc:chgData name="Aino Myöhänen" userId="S::aino.myohanen@kauniainen.fi::822ed1be-cef7-4c5c-aa4d-8772b062b84c" providerId="AD" clId="Web-{E3B761AB-0DC6-95CB-65CA-9AF62236025E}" dt="2026-03-30T16:13:47.677" v="1199" actId="1076"/>
      <pc:docMkLst>
        <pc:docMk/>
      </pc:docMkLst>
      <pc:sldChg chg="modSp add del">
        <pc:chgData name="Aino Myöhänen" userId="S::aino.myohanen@kauniainen.fi::822ed1be-cef7-4c5c-aa4d-8772b062b84c" providerId="AD" clId="Web-{E3B761AB-0DC6-95CB-65CA-9AF62236025E}" dt="2026-03-30T10:22:45.114" v="68" actId="20577"/>
        <pc:sldMkLst>
          <pc:docMk/>
          <pc:sldMk cId="599015807" sldId="322"/>
        </pc:sldMkLst>
        <pc:spChg chg="mod">
          <ac:chgData name="Aino Myöhänen" userId="S::aino.myohanen@kauniainen.fi::822ed1be-cef7-4c5c-aa4d-8772b062b84c" providerId="AD" clId="Web-{E3B761AB-0DC6-95CB-65CA-9AF62236025E}" dt="2026-03-30T10:22:45.114" v="68" actId="20577"/>
          <ac:spMkLst>
            <pc:docMk/>
            <pc:sldMk cId="599015807" sldId="322"/>
            <ac:spMk id="2" creationId="{D5C573B1-ECD7-1D3E-A5C1-CDE8774E5C63}"/>
          </ac:spMkLst>
        </pc:spChg>
      </pc:sldChg>
      <pc:sldChg chg="delSp modSp add">
        <pc:chgData name="Aino Myöhänen" userId="S::aino.myohanen@kauniainen.fi::822ed1be-cef7-4c5c-aa4d-8772b062b84c" providerId="AD" clId="Web-{E3B761AB-0DC6-95CB-65CA-9AF62236025E}" dt="2026-03-30T10:21:53.096" v="11" actId="1076"/>
        <pc:sldMkLst>
          <pc:docMk/>
          <pc:sldMk cId="850787464" sldId="325"/>
        </pc:sldMkLst>
        <pc:spChg chg="mod">
          <ac:chgData name="Aino Myöhänen" userId="S::aino.myohanen@kauniainen.fi::822ed1be-cef7-4c5c-aa4d-8772b062b84c" providerId="AD" clId="Web-{E3B761AB-0DC6-95CB-65CA-9AF62236025E}" dt="2026-03-30T10:21:53.096" v="11" actId="1076"/>
          <ac:spMkLst>
            <pc:docMk/>
            <pc:sldMk cId="850787464" sldId="325"/>
            <ac:spMk id="4" creationId="{15F2F663-2ED7-9636-1D48-66E25A38C4C8}"/>
          </ac:spMkLst>
        </pc:sp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1:31:39.947" v="153" actId="1076"/>
        <pc:sldMkLst>
          <pc:docMk/>
          <pc:sldMk cId="3736514279" sldId="331"/>
        </pc:sldMkLst>
        <pc:spChg chg="add mod">
          <ac:chgData name="Aino Myöhänen" userId="S::aino.myohanen@kauniainen.fi::822ed1be-cef7-4c5c-aa4d-8772b062b84c" providerId="AD" clId="Web-{E3B761AB-0DC6-95CB-65CA-9AF62236025E}" dt="2026-03-30T11:26:51.991" v="89" actId="14100"/>
          <ac:spMkLst>
            <pc:docMk/>
            <pc:sldMk cId="3736514279" sldId="331"/>
            <ac:spMk id="3" creationId="{BEE083D9-895C-2551-B30E-66D21B590995}"/>
          </ac:spMkLst>
        </pc:spChg>
        <pc:spChg chg="mod">
          <ac:chgData name="Aino Myöhänen" userId="S::aino.myohanen@kauniainen.fi::822ed1be-cef7-4c5c-aa4d-8772b062b84c" providerId="AD" clId="Web-{E3B761AB-0DC6-95CB-65CA-9AF62236025E}" dt="2026-03-30T11:31:39.947" v="153" actId="1076"/>
          <ac:spMkLst>
            <pc:docMk/>
            <pc:sldMk cId="3736514279" sldId="331"/>
            <ac:spMk id="7" creationId="{42FF91F9-DFD6-2BAA-7792-A592A7AD8B6D}"/>
          </ac:spMkLst>
        </pc:spChg>
        <pc:grpChg chg="add mod">
          <ac:chgData name="Aino Myöhänen" userId="S::aino.myohanen@kauniainen.fi::822ed1be-cef7-4c5c-aa4d-8772b062b84c" providerId="AD" clId="Web-{E3B761AB-0DC6-95CB-65CA-9AF62236025E}" dt="2026-03-30T11:27:27.728" v="97" actId="1076"/>
          <ac:grpSpMkLst>
            <pc:docMk/>
            <pc:sldMk cId="3736514279" sldId="331"/>
            <ac:grpSpMk id="6" creationId="{84FD1D4A-C282-060E-EABB-F868546CDE79}"/>
          </ac:grpSpMkLst>
        </pc:grpChg>
        <pc:picChg chg="add mod">
          <ac:chgData name="Aino Myöhänen" userId="S::aino.myohanen@kauniainen.fi::822ed1be-cef7-4c5c-aa4d-8772b062b84c" providerId="AD" clId="Web-{E3B761AB-0DC6-95CB-65CA-9AF62236025E}" dt="2026-03-30T11:25:40.613" v="79" actId="1076"/>
          <ac:picMkLst>
            <pc:docMk/>
            <pc:sldMk cId="3736514279" sldId="331"/>
            <ac:picMk id="2" creationId="{07B99369-7F06-3554-3D42-C4A45A77F23C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1:31:48.495" v="155" actId="1076"/>
        <pc:sldMkLst>
          <pc:docMk/>
          <pc:sldMk cId="1849207691" sldId="332"/>
        </pc:sldMkLst>
        <pc:spChg chg="mod">
          <ac:chgData name="Aino Myöhänen" userId="S::aino.myohanen@kauniainen.fi::822ed1be-cef7-4c5c-aa4d-8772b062b84c" providerId="AD" clId="Web-{E3B761AB-0DC6-95CB-65CA-9AF62236025E}" dt="2026-03-30T11:31:48.495" v="155" actId="1076"/>
          <ac:spMkLst>
            <pc:docMk/>
            <pc:sldMk cId="1849207691" sldId="332"/>
            <ac:spMk id="7" creationId="{7186A862-267E-EC0D-9E5F-40514ACF1A7E}"/>
          </ac:spMkLst>
        </pc:spChg>
        <pc:picChg chg="add mod modCrop">
          <ac:chgData name="Aino Myöhänen" userId="S::aino.myohanen@kauniainen.fi::822ed1be-cef7-4c5c-aa4d-8772b062b84c" providerId="AD" clId="Web-{E3B761AB-0DC6-95CB-65CA-9AF62236025E}" dt="2026-03-30T11:29:38.878" v="121" actId="1076"/>
          <ac:picMkLst>
            <pc:docMk/>
            <pc:sldMk cId="1849207691" sldId="332"/>
            <ac:picMk id="4" creationId="{2072585A-C852-95CF-2E59-500BFF9D5ACF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1:35:17.016" v="175" actId="1076"/>
        <pc:sldMkLst>
          <pc:docMk/>
          <pc:sldMk cId="1430310037" sldId="333"/>
        </pc:sldMkLst>
        <pc:spChg chg="mod">
          <ac:chgData name="Aino Myöhänen" userId="S::aino.myohanen@kauniainen.fi::822ed1be-cef7-4c5c-aa4d-8772b062b84c" providerId="AD" clId="Web-{E3B761AB-0DC6-95CB-65CA-9AF62236025E}" dt="2026-03-30T11:35:17.016" v="175" actId="1076"/>
          <ac:spMkLst>
            <pc:docMk/>
            <pc:sldMk cId="1430310037" sldId="333"/>
            <ac:spMk id="7" creationId="{BBBB9AF9-87E6-7F8C-9C04-FA7098772CFE}"/>
          </ac:spMkLst>
        </pc:spChg>
        <pc:picChg chg="add mod ord">
          <ac:chgData name="Aino Myöhänen" userId="S::aino.myohanen@kauniainen.fi::822ed1be-cef7-4c5c-aa4d-8772b062b84c" providerId="AD" clId="Web-{E3B761AB-0DC6-95CB-65CA-9AF62236025E}" dt="2026-03-30T11:35:09.032" v="173"/>
          <ac:picMkLst>
            <pc:docMk/>
            <pc:sldMk cId="1430310037" sldId="333"/>
            <ac:picMk id="3" creationId="{B0864D0D-249B-364A-421F-32D20368F4E7}"/>
          </ac:picMkLst>
        </pc:picChg>
      </pc:sldChg>
      <pc:sldChg chg="modSp add ord replId">
        <pc:chgData name="Aino Myöhänen" userId="S::aino.myohanen@kauniainen.fi::822ed1be-cef7-4c5c-aa4d-8772b062b84c" providerId="AD" clId="Web-{E3B761AB-0DC6-95CB-65CA-9AF62236025E}" dt="2026-03-30T11:36:29.062" v="198" actId="20577"/>
        <pc:sldMkLst>
          <pc:docMk/>
          <pc:sldMk cId="2925101150" sldId="334"/>
        </pc:sldMkLst>
        <pc:spChg chg="mod">
          <ac:chgData name="Aino Myöhänen" userId="S::aino.myohanen@kauniainen.fi::822ed1be-cef7-4c5c-aa4d-8772b062b84c" providerId="AD" clId="Web-{E3B761AB-0DC6-95CB-65CA-9AF62236025E}" dt="2026-03-30T11:36:29.062" v="198" actId="20577"/>
          <ac:spMkLst>
            <pc:docMk/>
            <pc:sldMk cId="2925101150" sldId="334"/>
            <ac:spMk id="7" creationId="{53EB1558-1FDC-53B8-1463-D4B3D3C63242}"/>
          </ac:spMkLst>
        </pc:sp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1:45:34.782" v="234" actId="20577"/>
        <pc:sldMkLst>
          <pc:docMk/>
          <pc:sldMk cId="2815927839" sldId="335"/>
        </pc:sldMkLst>
        <pc:spChg chg="mod">
          <ac:chgData name="Aino Myöhänen" userId="S::aino.myohanen@kauniainen.fi::822ed1be-cef7-4c5c-aa4d-8772b062b84c" providerId="AD" clId="Web-{E3B761AB-0DC6-95CB-65CA-9AF62236025E}" dt="2026-03-30T11:45:34.782" v="234" actId="20577"/>
          <ac:spMkLst>
            <pc:docMk/>
            <pc:sldMk cId="2815927839" sldId="335"/>
            <ac:spMk id="7" creationId="{3F2DB7B1-A711-5F85-2A21-F591CDE181DF}"/>
          </ac:spMkLst>
        </pc:spChg>
        <pc:picChg chg="add mod ord">
          <ac:chgData name="Aino Myöhänen" userId="S::aino.myohanen@kauniainen.fi::822ed1be-cef7-4c5c-aa4d-8772b062b84c" providerId="AD" clId="Web-{E3B761AB-0DC6-95CB-65CA-9AF62236025E}" dt="2026-03-30T11:37:08.141" v="204"/>
          <ac:picMkLst>
            <pc:docMk/>
            <pc:sldMk cId="2815927839" sldId="335"/>
            <ac:picMk id="2" creationId="{16EDD9EB-785E-9BEE-8729-AAF8975AF396}"/>
          </ac:picMkLst>
        </pc:picChg>
        <pc:picChg chg="add mod">
          <ac:chgData name="Aino Myöhänen" userId="S::aino.myohanen@kauniainen.fi::822ed1be-cef7-4c5c-aa4d-8772b062b84c" providerId="AD" clId="Web-{E3B761AB-0DC6-95CB-65CA-9AF62236025E}" dt="2026-03-30T11:37:40.001" v="211" actId="1076"/>
          <ac:picMkLst>
            <pc:docMk/>
            <pc:sldMk cId="2815927839" sldId="335"/>
            <ac:picMk id="4" creationId="{E8B32089-6888-C853-2AAE-2DF66DFB769E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1:50:43.893" v="286" actId="20577"/>
        <pc:sldMkLst>
          <pc:docMk/>
          <pc:sldMk cId="2528111201" sldId="336"/>
        </pc:sldMkLst>
        <pc:spChg chg="mod">
          <ac:chgData name="Aino Myöhänen" userId="S::aino.myohanen@kauniainen.fi::822ed1be-cef7-4c5c-aa4d-8772b062b84c" providerId="AD" clId="Web-{E3B761AB-0DC6-95CB-65CA-9AF62236025E}" dt="2026-03-30T11:50:43.893" v="286" actId="20577"/>
          <ac:spMkLst>
            <pc:docMk/>
            <pc:sldMk cId="2528111201" sldId="336"/>
            <ac:spMk id="7" creationId="{5DBC757D-6374-7EF3-E80A-6B9AC5EB7FB1}"/>
          </ac:spMkLst>
        </pc:spChg>
        <pc:picChg chg="add mod ord">
          <ac:chgData name="Aino Myöhänen" userId="S::aino.myohanen@kauniainen.fi::822ed1be-cef7-4c5c-aa4d-8772b062b84c" providerId="AD" clId="Web-{E3B761AB-0DC6-95CB-65CA-9AF62236025E}" dt="2026-03-30T11:48:28.798" v="259"/>
          <ac:picMkLst>
            <pc:docMk/>
            <pc:sldMk cId="2528111201" sldId="336"/>
            <ac:picMk id="9" creationId="{2F2E9051-7E88-0F87-A542-32CF35EA096F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2:00:11.182" v="311" actId="20577"/>
        <pc:sldMkLst>
          <pc:docMk/>
          <pc:sldMk cId="986720959" sldId="337"/>
        </pc:sldMkLst>
        <pc:spChg chg="mod">
          <ac:chgData name="Aino Myöhänen" userId="S::aino.myohanen@kauniainen.fi::822ed1be-cef7-4c5c-aa4d-8772b062b84c" providerId="AD" clId="Web-{E3B761AB-0DC6-95CB-65CA-9AF62236025E}" dt="2026-03-30T12:00:11.182" v="311" actId="20577"/>
          <ac:spMkLst>
            <pc:docMk/>
            <pc:sldMk cId="986720959" sldId="337"/>
            <ac:spMk id="7" creationId="{99F5A766-13B5-AE77-65FC-EEF563EA9EF7}"/>
          </ac:spMkLst>
        </pc:spChg>
        <pc:picChg chg="add mod ord">
          <ac:chgData name="Aino Myöhänen" userId="S::aino.myohanen@kauniainen.fi::822ed1be-cef7-4c5c-aa4d-8772b062b84c" providerId="AD" clId="Web-{E3B761AB-0DC6-95CB-65CA-9AF62236025E}" dt="2026-03-30T11:58:54.853" v="294"/>
          <ac:picMkLst>
            <pc:docMk/>
            <pc:sldMk cId="986720959" sldId="337"/>
            <ac:picMk id="2" creationId="{9CDD9DB8-EBC7-C2EE-FC43-D7018BB001F1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2:01:51.074" v="334" actId="20577"/>
        <pc:sldMkLst>
          <pc:docMk/>
          <pc:sldMk cId="255974249" sldId="338"/>
        </pc:sldMkLst>
        <pc:spChg chg="mod">
          <ac:chgData name="Aino Myöhänen" userId="S::aino.myohanen@kauniainen.fi::822ed1be-cef7-4c5c-aa4d-8772b062b84c" providerId="AD" clId="Web-{E3B761AB-0DC6-95CB-65CA-9AF62236025E}" dt="2026-03-30T12:01:51.074" v="334" actId="20577"/>
          <ac:spMkLst>
            <pc:docMk/>
            <pc:sldMk cId="255974249" sldId="338"/>
            <ac:spMk id="7" creationId="{0F023888-4A04-AAAD-8D9D-2A9448521231}"/>
          </ac:spMkLst>
        </pc:spChg>
        <pc:picChg chg="add mod ord">
          <ac:chgData name="Aino Myöhänen" userId="S::aino.myohanen@kauniainen.fi::822ed1be-cef7-4c5c-aa4d-8772b062b84c" providerId="AD" clId="Web-{E3B761AB-0DC6-95CB-65CA-9AF62236025E}" dt="2026-03-30T12:01:02.589" v="318"/>
          <ac:picMkLst>
            <pc:docMk/>
            <pc:sldMk cId="255974249" sldId="338"/>
            <ac:picMk id="3" creationId="{103531B8-3AC9-D409-EB49-534A6415082B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2:07:27.731" v="356" actId="1076"/>
        <pc:sldMkLst>
          <pc:docMk/>
          <pc:sldMk cId="3753382452" sldId="339"/>
        </pc:sldMkLst>
        <pc:spChg chg="mod">
          <ac:chgData name="Aino Myöhänen" userId="S::aino.myohanen@kauniainen.fi::822ed1be-cef7-4c5c-aa4d-8772b062b84c" providerId="AD" clId="Web-{E3B761AB-0DC6-95CB-65CA-9AF62236025E}" dt="2026-03-30T12:07:07.512" v="351" actId="20577"/>
          <ac:spMkLst>
            <pc:docMk/>
            <pc:sldMk cId="3753382452" sldId="339"/>
            <ac:spMk id="7" creationId="{C3D6A8A7-6C11-254E-1EF1-6246F31BF4E9}"/>
          </ac:spMkLst>
        </pc:spChg>
        <pc:picChg chg="add del mod">
          <ac:chgData name="Aino Myöhänen" userId="S::aino.myohanen@kauniainen.fi::822ed1be-cef7-4c5c-aa4d-8772b062b84c" providerId="AD" clId="Web-{E3B761AB-0DC6-95CB-65CA-9AF62236025E}" dt="2026-03-30T12:07:27.731" v="356" actId="1076"/>
          <ac:picMkLst>
            <pc:docMk/>
            <pc:sldMk cId="3753382452" sldId="339"/>
            <ac:picMk id="2" creationId="{FFFDCAF6-05A9-4B50-1BD5-3752F4E69730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2:32:52.030" v="420" actId="1076"/>
        <pc:sldMkLst>
          <pc:docMk/>
          <pc:sldMk cId="2012504035" sldId="340"/>
        </pc:sldMkLst>
        <pc:spChg chg="add mod">
          <ac:chgData name="Aino Myöhänen" userId="S::aino.myohanen@kauniainen.fi::822ed1be-cef7-4c5c-aa4d-8772b062b84c" providerId="AD" clId="Web-{E3B761AB-0DC6-95CB-65CA-9AF62236025E}" dt="2026-03-30T12:31:39.480" v="414" actId="1076"/>
          <ac:spMkLst>
            <pc:docMk/>
            <pc:sldMk cId="2012504035" sldId="340"/>
            <ac:spMk id="4" creationId="{5C61BDDE-87D5-5DA8-603A-6B85DEE7637A}"/>
          </ac:spMkLst>
        </pc:spChg>
        <pc:spChg chg="mod">
          <ac:chgData name="Aino Myöhänen" userId="S::aino.myohanen@kauniainen.fi::822ed1be-cef7-4c5c-aa4d-8772b062b84c" providerId="AD" clId="Web-{E3B761AB-0DC6-95CB-65CA-9AF62236025E}" dt="2026-03-30T12:32:12.778" v="415" actId="20577"/>
          <ac:spMkLst>
            <pc:docMk/>
            <pc:sldMk cId="2012504035" sldId="340"/>
            <ac:spMk id="7" creationId="{20957964-D5FC-40B4-ED7D-5D1D992DCB38}"/>
          </ac:spMkLst>
        </pc:spChg>
        <pc:picChg chg="add mod">
          <ac:chgData name="Aino Myöhänen" userId="S::aino.myohanen@kauniainen.fi::822ed1be-cef7-4c5c-aa4d-8772b062b84c" providerId="AD" clId="Web-{E3B761AB-0DC6-95CB-65CA-9AF62236025E}" dt="2026-03-30T12:21:31.926" v="363" actId="1076"/>
          <ac:picMkLst>
            <pc:docMk/>
            <pc:sldMk cId="2012504035" sldId="340"/>
            <ac:picMk id="3" creationId="{A77D0D13-599A-7AAA-7BE8-9F55E8412913}"/>
          </ac:picMkLst>
        </pc:picChg>
        <pc:picChg chg="add mod">
          <ac:chgData name="Aino Myöhänen" userId="S::aino.myohanen@kauniainen.fi::822ed1be-cef7-4c5c-aa4d-8772b062b84c" providerId="AD" clId="Web-{E3B761AB-0DC6-95CB-65CA-9AF62236025E}" dt="2026-03-30T12:32:52.030" v="420" actId="1076"/>
          <ac:picMkLst>
            <pc:docMk/>
            <pc:sldMk cId="2012504035" sldId="340"/>
            <ac:picMk id="5" creationId="{216045EA-F099-6D54-B78E-7A2F125FC7D5}"/>
          </ac:picMkLst>
        </pc:picChg>
      </pc:sldChg>
      <pc:sldChg chg="addSp delSp modSp add ord replId">
        <pc:chgData name="Aino Myöhänen" userId="S::aino.myohanen@kauniainen.fi::822ed1be-cef7-4c5c-aa4d-8772b062b84c" providerId="AD" clId="Web-{E3B761AB-0DC6-95CB-65CA-9AF62236025E}" dt="2026-03-30T12:30:49.835" v="387" actId="1076"/>
        <pc:sldMkLst>
          <pc:docMk/>
          <pc:sldMk cId="2390376376" sldId="341"/>
        </pc:sldMkLst>
        <pc:spChg chg="mod">
          <ac:chgData name="Aino Myöhänen" userId="S::aino.myohanen@kauniainen.fi::822ed1be-cef7-4c5c-aa4d-8772b062b84c" providerId="AD" clId="Web-{E3B761AB-0DC6-95CB-65CA-9AF62236025E}" dt="2026-03-30T12:28:53.819" v="385" actId="20577"/>
          <ac:spMkLst>
            <pc:docMk/>
            <pc:sldMk cId="2390376376" sldId="341"/>
            <ac:spMk id="7" creationId="{E91CB39A-35CC-057B-9AFF-D8886DE069A8}"/>
          </ac:spMkLst>
        </pc:spChg>
        <pc:picChg chg="add mod modCrop">
          <ac:chgData name="Aino Myöhänen" userId="S::aino.myohanen@kauniainen.fi::822ed1be-cef7-4c5c-aa4d-8772b062b84c" providerId="AD" clId="Web-{E3B761AB-0DC6-95CB-65CA-9AF62236025E}" dt="2026-03-30T12:30:49.835" v="387" actId="1076"/>
          <ac:picMkLst>
            <pc:docMk/>
            <pc:sldMk cId="2390376376" sldId="341"/>
            <ac:picMk id="2" creationId="{F1E15D66-AAB6-7CCC-1F33-D4C1D8412A12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2:40:18.572" v="455" actId="20577"/>
        <pc:sldMkLst>
          <pc:docMk/>
          <pc:sldMk cId="3459920706" sldId="342"/>
        </pc:sldMkLst>
        <pc:spChg chg="mod">
          <ac:chgData name="Aino Myöhänen" userId="S::aino.myohanen@kauniainen.fi::822ed1be-cef7-4c5c-aa4d-8772b062b84c" providerId="AD" clId="Web-{E3B761AB-0DC6-95CB-65CA-9AF62236025E}" dt="2026-03-30T12:40:18.572" v="455" actId="20577"/>
          <ac:spMkLst>
            <pc:docMk/>
            <pc:sldMk cId="3459920706" sldId="342"/>
            <ac:spMk id="7" creationId="{300A62AD-43CF-D118-558D-9A91F28AA138}"/>
          </ac:spMkLst>
        </pc:spChg>
        <pc:spChg chg="add mod">
          <ac:chgData name="Aino Myöhänen" userId="S::aino.myohanen@kauniainen.fi::822ed1be-cef7-4c5c-aa4d-8772b062b84c" providerId="AD" clId="Web-{E3B761AB-0DC6-95CB-65CA-9AF62236025E}" dt="2026-03-30T12:39:57.040" v="447" actId="14100"/>
          <ac:spMkLst>
            <pc:docMk/>
            <pc:sldMk cId="3459920706" sldId="342"/>
            <ac:spMk id="8" creationId="{FB740E88-398F-E13A-482A-9D1570287A47}"/>
          </ac:spMkLst>
        </pc:spChg>
        <pc:picChg chg="add mod modCrop">
          <ac:chgData name="Aino Myöhänen" userId="S::aino.myohanen@kauniainen.fi::822ed1be-cef7-4c5c-aa4d-8772b062b84c" providerId="AD" clId="Web-{E3B761AB-0DC6-95CB-65CA-9AF62236025E}" dt="2026-03-30T12:38:53.961" v="435" actId="1076"/>
          <ac:picMkLst>
            <pc:docMk/>
            <pc:sldMk cId="3459920706" sldId="342"/>
            <ac:picMk id="2" creationId="{FDC41412-AD06-4DA2-8060-C790AF019ED7}"/>
          </ac:picMkLst>
        </pc:picChg>
        <pc:picChg chg="add mod">
          <ac:chgData name="Aino Myöhänen" userId="S::aino.myohanen@kauniainen.fi::822ed1be-cef7-4c5c-aa4d-8772b062b84c" providerId="AD" clId="Web-{E3B761AB-0DC6-95CB-65CA-9AF62236025E}" dt="2026-03-30T12:40:02.962" v="448" actId="1076"/>
          <ac:picMkLst>
            <pc:docMk/>
            <pc:sldMk cId="3459920706" sldId="342"/>
            <ac:picMk id="6" creationId="{A32F0322-3FA3-9143-2A99-748726CAE07F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5:25:50.240" v="517" actId="1076"/>
        <pc:sldMkLst>
          <pc:docMk/>
          <pc:sldMk cId="4023304868" sldId="343"/>
        </pc:sldMkLst>
        <pc:spChg chg="mod">
          <ac:chgData name="Aino Myöhänen" userId="S::aino.myohanen@kauniainen.fi::822ed1be-cef7-4c5c-aa4d-8772b062b84c" providerId="AD" clId="Web-{E3B761AB-0DC6-95CB-65CA-9AF62236025E}" dt="2026-03-30T15:15:18.648" v="478" actId="20577"/>
          <ac:spMkLst>
            <pc:docMk/>
            <pc:sldMk cId="4023304868" sldId="343"/>
            <ac:spMk id="7" creationId="{FEB93707-0F29-C89B-B3E0-CF0DB249AC2C}"/>
          </ac:spMkLst>
        </pc:spChg>
        <pc:picChg chg="add mod modCrop">
          <ac:chgData name="Aino Myöhänen" userId="S::aino.myohanen@kauniainen.fi::822ed1be-cef7-4c5c-aa4d-8772b062b84c" providerId="AD" clId="Web-{E3B761AB-0DC6-95CB-65CA-9AF62236025E}" dt="2026-03-30T15:24:38.879" v="512" actId="1076"/>
          <ac:picMkLst>
            <pc:docMk/>
            <pc:sldMk cId="4023304868" sldId="343"/>
            <ac:picMk id="3" creationId="{3CB3A03C-27BC-F4D7-5294-5E5C66288486}"/>
          </ac:picMkLst>
        </pc:picChg>
        <pc:picChg chg="add mod">
          <ac:chgData name="Aino Myöhänen" userId="S::aino.myohanen@kauniainen.fi::822ed1be-cef7-4c5c-aa4d-8772b062b84c" providerId="AD" clId="Web-{E3B761AB-0DC6-95CB-65CA-9AF62236025E}" dt="2026-03-30T15:25:50.240" v="517" actId="1076"/>
          <ac:picMkLst>
            <pc:docMk/>
            <pc:sldMk cId="4023304868" sldId="343"/>
            <ac:picMk id="5" creationId="{3A03F902-58ED-0401-ADA9-68B209F31E03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5:23:16.175" v="510" actId="1076"/>
        <pc:sldMkLst>
          <pc:docMk/>
          <pc:sldMk cId="689539557" sldId="344"/>
        </pc:sldMkLst>
        <pc:spChg chg="mod">
          <ac:chgData name="Aino Myöhänen" userId="S::aino.myohanen@kauniainen.fi::822ed1be-cef7-4c5c-aa4d-8772b062b84c" providerId="AD" clId="Web-{E3B761AB-0DC6-95CB-65CA-9AF62236025E}" dt="2026-03-30T15:22:58.737" v="508" actId="20577"/>
          <ac:spMkLst>
            <pc:docMk/>
            <pc:sldMk cId="689539557" sldId="344"/>
            <ac:spMk id="7" creationId="{C53987CA-08B3-235A-82AA-1E26783242EA}"/>
          </ac:spMkLst>
        </pc:spChg>
        <pc:picChg chg="add mod">
          <ac:chgData name="Aino Myöhänen" userId="S::aino.myohanen@kauniainen.fi::822ed1be-cef7-4c5c-aa4d-8772b062b84c" providerId="AD" clId="Web-{E3B761AB-0DC6-95CB-65CA-9AF62236025E}" dt="2026-03-30T15:23:16.175" v="510" actId="1076"/>
          <ac:picMkLst>
            <pc:docMk/>
            <pc:sldMk cId="689539557" sldId="344"/>
            <ac:picMk id="2" creationId="{A4C47623-49DD-12E2-0A66-9D5A238C9370}"/>
          </ac:picMkLst>
        </pc:picChg>
      </pc:sldChg>
      <pc:sldChg chg="addSp modSp add replId">
        <pc:chgData name="Aino Myöhänen" userId="S::aino.myohanen@kauniainen.fi::822ed1be-cef7-4c5c-aa4d-8772b062b84c" providerId="AD" clId="Web-{E3B761AB-0DC6-95CB-65CA-9AF62236025E}" dt="2026-03-30T15:34:17.299" v="555"/>
        <pc:sldMkLst>
          <pc:docMk/>
          <pc:sldMk cId="2495080705" sldId="345"/>
        </pc:sldMkLst>
        <pc:spChg chg="add mod">
          <ac:chgData name="Aino Myöhänen" userId="S::aino.myohanen@kauniainen.fi::822ed1be-cef7-4c5c-aa4d-8772b062b84c" providerId="AD" clId="Web-{E3B761AB-0DC6-95CB-65CA-9AF62236025E}" dt="2026-03-30T15:28:35.295" v="532" actId="14100"/>
          <ac:spMkLst>
            <pc:docMk/>
            <pc:sldMk cId="2495080705" sldId="345"/>
            <ac:spMk id="3" creationId="{05D05557-3206-DB95-F89E-B6DEA80565F1}"/>
          </ac:spMkLst>
        </pc:spChg>
        <pc:spChg chg="mod">
          <ac:chgData name="Aino Myöhänen" userId="S::aino.myohanen@kauniainen.fi::822ed1be-cef7-4c5c-aa4d-8772b062b84c" providerId="AD" clId="Web-{E3B761AB-0DC6-95CB-65CA-9AF62236025E}" dt="2026-03-30T15:27:51.213" v="524" actId="20577"/>
          <ac:spMkLst>
            <pc:docMk/>
            <pc:sldMk cId="2495080705" sldId="345"/>
            <ac:spMk id="7" creationId="{0A762BEE-E245-7008-50BF-1A9AC5946AA3}"/>
          </ac:spMkLst>
        </pc:spChg>
        <pc:grpChg chg="add">
          <ac:chgData name="Aino Myöhänen" userId="S::aino.myohanen@kauniainen.fi::822ed1be-cef7-4c5c-aa4d-8772b062b84c" providerId="AD" clId="Web-{E3B761AB-0DC6-95CB-65CA-9AF62236025E}" dt="2026-03-30T15:34:17.299" v="555"/>
          <ac:grpSpMkLst>
            <pc:docMk/>
            <pc:sldMk cId="2495080705" sldId="345"/>
            <ac:grpSpMk id="5" creationId="{9872B3D2-C98E-31A0-DACE-D3C0FAE669FE}"/>
          </ac:grpSpMkLst>
        </pc:grpChg>
        <pc:picChg chg="add mod">
          <ac:chgData name="Aino Myöhänen" userId="S::aino.myohanen@kauniainen.fi::822ed1be-cef7-4c5c-aa4d-8772b062b84c" providerId="AD" clId="Web-{E3B761AB-0DC6-95CB-65CA-9AF62236025E}" dt="2026-03-30T15:29:07.579" v="538" actId="1076"/>
          <ac:picMkLst>
            <pc:docMk/>
            <pc:sldMk cId="2495080705" sldId="345"/>
            <ac:picMk id="4" creationId="{BFF4B948-61FD-B8E1-BBC9-472A4CB909F6}"/>
          </ac:picMkLst>
        </pc:picChg>
      </pc:sldChg>
      <pc:sldChg chg="modSp add replId">
        <pc:chgData name="Aino Myöhänen" userId="S::aino.myohanen@kauniainen.fi::822ed1be-cef7-4c5c-aa4d-8772b062b84c" providerId="AD" clId="Web-{E3B761AB-0DC6-95CB-65CA-9AF62236025E}" dt="2026-03-30T15:36:47.475" v="584" actId="1076"/>
        <pc:sldMkLst>
          <pc:docMk/>
          <pc:sldMk cId="3288282517" sldId="347"/>
        </pc:sldMkLst>
        <pc:spChg chg="mod">
          <ac:chgData name="Aino Myöhänen" userId="S::aino.myohanen@kauniainen.fi::822ed1be-cef7-4c5c-aa4d-8772b062b84c" providerId="AD" clId="Web-{E3B761AB-0DC6-95CB-65CA-9AF62236025E}" dt="2026-03-30T15:36:47.475" v="584" actId="1076"/>
          <ac:spMkLst>
            <pc:docMk/>
            <pc:sldMk cId="3288282517" sldId="347"/>
            <ac:spMk id="4" creationId="{57EDBC32-89BD-5795-E46B-814468AAF5C5}"/>
          </ac:spMkLst>
        </pc:spChg>
      </pc:sldChg>
      <pc:sldChg chg="modSp add replId">
        <pc:chgData name="Aino Myöhänen" userId="S::aino.myohanen@kauniainen.fi::822ed1be-cef7-4c5c-aa4d-8772b062b84c" providerId="AD" clId="Web-{E3B761AB-0DC6-95CB-65CA-9AF62236025E}" dt="2026-03-30T15:39:57.400" v="592" actId="20577"/>
        <pc:sldMkLst>
          <pc:docMk/>
          <pc:sldMk cId="82490188" sldId="349"/>
        </pc:sldMkLst>
        <pc:spChg chg="mod">
          <ac:chgData name="Aino Myöhänen" userId="S::aino.myohanen@kauniainen.fi::822ed1be-cef7-4c5c-aa4d-8772b062b84c" providerId="AD" clId="Web-{E3B761AB-0DC6-95CB-65CA-9AF62236025E}" dt="2026-03-30T15:39:57.400" v="592" actId="20577"/>
          <ac:spMkLst>
            <pc:docMk/>
            <pc:sldMk cId="82490188" sldId="349"/>
            <ac:spMk id="4" creationId="{94167F06-512F-61FC-BD77-075FD17E63A7}"/>
          </ac:spMkLst>
        </pc:sp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6:09:41.172" v="1188" actId="1076"/>
        <pc:sldMkLst>
          <pc:docMk/>
          <pc:sldMk cId="2443466713" sldId="352"/>
        </pc:sldMkLst>
        <pc:spChg chg="mod">
          <ac:chgData name="Aino Myöhänen" userId="S::aino.myohanen@kauniainen.fi::822ed1be-cef7-4c5c-aa4d-8772b062b84c" providerId="AD" clId="Web-{E3B761AB-0DC6-95CB-65CA-9AF62236025E}" dt="2026-03-30T16:02:16.868" v="1157" actId="20577"/>
          <ac:spMkLst>
            <pc:docMk/>
            <pc:sldMk cId="2443466713" sldId="352"/>
            <ac:spMk id="7" creationId="{B0C7B9E5-21E0-E3B4-C4F7-3B4E12AD78EB}"/>
          </ac:spMkLst>
        </pc:spChg>
      </pc:sldChg>
      <pc:sldChg chg="addSp delSp modSp add ord replId">
        <pc:chgData name="Aino Myöhänen" userId="S::aino.myohanen@kauniainen.fi::822ed1be-cef7-4c5c-aa4d-8772b062b84c" providerId="AD" clId="Web-{E3B761AB-0DC6-95CB-65CA-9AF62236025E}" dt="2026-03-30T16:10:24.486" v="1193" actId="14100"/>
        <pc:sldMkLst>
          <pc:docMk/>
          <pc:sldMk cId="2770946421" sldId="353"/>
        </pc:sldMkLst>
        <pc:spChg chg="add mod">
          <ac:chgData name="Aino Myöhänen" userId="S::aino.myohanen@kauniainen.fi::822ed1be-cef7-4c5c-aa4d-8772b062b84c" providerId="AD" clId="Web-{E3B761AB-0DC6-95CB-65CA-9AF62236025E}" dt="2026-03-30T16:09:48.032" v="1189"/>
          <ac:spMkLst>
            <pc:docMk/>
            <pc:sldMk cId="2770946421" sldId="353"/>
            <ac:spMk id="3" creationId="{BE60D397-F6D1-94BB-B36B-2C39C43E3ED8}"/>
          </ac:spMkLst>
        </pc:spChg>
        <pc:spChg chg="mod">
          <ac:chgData name="Aino Myöhänen" userId="S::aino.myohanen@kauniainen.fi::822ed1be-cef7-4c5c-aa4d-8772b062b84c" providerId="AD" clId="Web-{E3B761AB-0DC6-95CB-65CA-9AF62236025E}" dt="2026-03-30T16:08:11.279" v="1176" actId="1076"/>
          <ac:spMkLst>
            <pc:docMk/>
            <pc:sldMk cId="2770946421" sldId="353"/>
            <ac:spMk id="7" creationId="{CBC28594-63EF-0C9A-F870-9B43899D6A3E}"/>
          </ac:spMkLst>
        </pc:spChg>
        <pc:picChg chg="add mod">
          <ac:chgData name="Aino Myöhänen" userId="S::aino.myohanen@kauniainen.fi::822ed1be-cef7-4c5c-aa4d-8772b062b84c" providerId="AD" clId="Web-{E3B761AB-0DC6-95CB-65CA-9AF62236025E}" dt="2026-03-30T16:10:24.486" v="1193" actId="14100"/>
          <ac:picMkLst>
            <pc:docMk/>
            <pc:sldMk cId="2770946421" sldId="353"/>
            <ac:picMk id="4" creationId="{4A0B87DB-6650-5852-D3BD-3E771F6F7595}"/>
          </ac:picMkLst>
        </pc:pic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6:13:47.677" v="1199" actId="1076"/>
        <pc:sldMkLst>
          <pc:docMk/>
          <pc:sldMk cId="592426902" sldId="354"/>
        </pc:sldMkLst>
        <pc:spChg chg="mod">
          <ac:chgData name="Aino Myöhänen" userId="S::aino.myohanen@kauniainen.fi::822ed1be-cef7-4c5c-aa4d-8772b062b84c" providerId="AD" clId="Web-{E3B761AB-0DC6-95CB-65CA-9AF62236025E}" dt="2026-03-30T16:06:25.790" v="1171" actId="20577"/>
          <ac:spMkLst>
            <pc:docMk/>
            <pc:sldMk cId="592426902" sldId="354"/>
            <ac:spMk id="7" creationId="{D8BC6235-5E0B-6F01-37FB-5C02A87093FB}"/>
          </ac:spMkLst>
        </pc:spChg>
      </pc:sldChg>
      <pc:sldChg chg="addSp delSp modSp add replId">
        <pc:chgData name="Aino Myöhänen" userId="S::aino.myohanen@kauniainen.fi::822ed1be-cef7-4c5c-aa4d-8772b062b84c" providerId="AD" clId="Web-{E3B761AB-0DC6-95CB-65CA-9AF62236025E}" dt="2026-03-30T16:06:09.196" v="1167" actId="1076"/>
        <pc:sldMkLst>
          <pc:docMk/>
          <pc:sldMk cId="3055056545" sldId="356"/>
        </pc:sldMkLst>
        <pc:spChg chg="mod">
          <ac:chgData name="Aino Myöhänen" userId="S::aino.myohanen@kauniainen.fi::822ed1be-cef7-4c5c-aa4d-8772b062b84c" providerId="AD" clId="Web-{E3B761AB-0DC6-95CB-65CA-9AF62236025E}" dt="2026-03-30T16:06:09.196" v="1167" actId="1076"/>
          <ac:spMkLst>
            <pc:docMk/>
            <pc:sldMk cId="3055056545" sldId="356"/>
            <ac:spMk id="7" creationId="{19292948-9724-0905-3FD8-4D5352B554D5}"/>
          </ac:spMkLst>
        </pc:spChg>
        <pc:picChg chg="add mod">
          <ac:chgData name="Aino Myöhänen" userId="S::aino.myohanen@kauniainen.fi::822ed1be-cef7-4c5c-aa4d-8772b062b84c" providerId="AD" clId="Web-{E3B761AB-0DC6-95CB-65CA-9AF62236025E}" dt="2026-03-30T16:06:06.008" v="1166" actId="1076"/>
          <ac:picMkLst>
            <pc:docMk/>
            <pc:sldMk cId="3055056545" sldId="356"/>
            <ac:picMk id="2" creationId="{1EF8A128-EAE6-3A71-744E-44B5526ECBB4}"/>
          </ac:picMkLst>
        </pc:picChg>
      </pc:sldChg>
      <pc:sldMasterChg chg="addSldLayout modSldLayout">
        <pc:chgData name="Aino Myöhänen" userId="S::aino.myohanen@kauniainen.fi::822ed1be-cef7-4c5c-aa4d-8772b062b84c" providerId="AD" clId="Web-{E3B761AB-0DC6-95CB-65CA-9AF62236025E}" dt="2026-03-30T10:21:27.970" v="3"/>
        <pc:sldMasterMkLst>
          <pc:docMk/>
          <pc:sldMasterMk cId="1034520112" sldId="2147483648"/>
        </pc:sldMasterMkLst>
        <pc:sldLayoutChg chg="add">
          <pc:chgData name="Aino Myöhänen" userId="S::aino.myohanen@kauniainen.fi::822ed1be-cef7-4c5c-aa4d-8772b062b84c" providerId="AD" clId="Web-{E3B761AB-0DC6-95CB-65CA-9AF62236025E}" dt="2026-03-30T10:21:27.970" v="3"/>
          <pc:sldLayoutMkLst>
            <pc:docMk/>
            <pc:sldMasterMk cId="1034520112" sldId="2147483648"/>
            <pc:sldLayoutMk cId="626946304" sldId="2147483660"/>
          </pc:sldLayoutMkLst>
        </pc:sldLayoutChg>
        <pc:sldLayoutChg chg="add">
          <pc:chgData name="Aino Myöhänen" userId="S::aino.myohanen@kauniainen.fi::822ed1be-cef7-4c5c-aa4d-8772b062b84c" providerId="AD" clId="Web-{E3B761AB-0DC6-95CB-65CA-9AF62236025E}" dt="2026-03-30T10:21:27.970" v="3"/>
          <pc:sldLayoutMkLst>
            <pc:docMk/>
            <pc:sldMasterMk cId="1034520112" sldId="2147483648"/>
            <pc:sldLayoutMk cId="1267571756" sldId="2147483661"/>
          </pc:sldLayoutMkLst>
        </pc:sldLayoutChg>
        <pc:sldLayoutChg chg="add">
          <pc:chgData name="Aino Myöhänen" userId="S::aino.myohanen@kauniainen.fi::822ed1be-cef7-4c5c-aa4d-8772b062b84c" providerId="AD" clId="Web-{E3B761AB-0DC6-95CB-65CA-9AF62236025E}" dt="2026-03-30T10:20:24.233" v="2"/>
          <pc:sldLayoutMkLst>
            <pc:docMk/>
            <pc:sldMasterMk cId="1034520112" sldId="2147483648"/>
            <pc:sldLayoutMk cId="3842190499" sldId="2147483662"/>
          </pc:sldLayoutMkLst>
        </pc:sldLayoutChg>
        <pc:sldLayoutChg chg="add">
          <pc:chgData name="Aino Myöhänen" userId="S::aino.myohanen@kauniainen.fi::822ed1be-cef7-4c5c-aa4d-8772b062b84c" providerId="AD" clId="Web-{E3B761AB-0DC6-95CB-65CA-9AF62236025E}" dt="2026-03-30T10:21:27.970" v="3"/>
          <pc:sldLayoutMkLst>
            <pc:docMk/>
            <pc:sldMasterMk cId="1034520112" sldId="2147483648"/>
            <pc:sldLayoutMk cId="3051971333" sldId="2147483665"/>
          </pc:sldLayoutMkLst>
        </pc:sldLayoutChg>
        <pc:sldLayoutChg chg="add replId">
          <pc:chgData name="Aino Myöhänen" userId="S::aino.myohanen@kauniainen.fi::822ed1be-cef7-4c5c-aa4d-8772b062b84c" providerId="AD" clId="Web-{E3B761AB-0DC6-95CB-65CA-9AF62236025E}" dt="2026-03-30T10:21:27.970" v="3"/>
          <pc:sldLayoutMkLst>
            <pc:docMk/>
            <pc:sldMasterMk cId="1034520112" sldId="2147483648"/>
            <pc:sldLayoutMk cId="127674796" sldId="2147483666"/>
          </pc:sldLayoutMkLst>
        </pc:sldLayoutChg>
        <pc:sldLayoutChg chg="add replId">
          <pc:chgData name="Aino Myöhänen" userId="S::aino.myohanen@kauniainen.fi::822ed1be-cef7-4c5c-aa4d-8772b062b84c" providerId="AD" clId="Web-{E3B761AB-0DC6-95CB-65CA-9AF62236025E}" dt="2026-03-30T10:21:27.970" v="3"/>
          <pc:sldLayoutMkLst>
            <pc:docMk/>
            <pc:sldMasterMk cId="1034520112" sldId="2147483648"/>
            <pc:sldLayoutMk cId="565484220" sldId="2147483667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3738E3-955E-8714-E12C-6C21377AB1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FA744610-7E69-D138-BC15-75D60B6D9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F14D0DBC-32AC-1E4D-F9A6-8A1F730E1A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alaotsikko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40BE1A-F50B-36F9-F32A-E9746DE459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26946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tumm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278E1C9-0A08-63FA-A642-6867F049D2A9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C02CBF2D-310D-3344-E7CB-03A9034658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2790ADF8-38F9-5913-CE7A-11A5127CC172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35515F6-4B76-E29D-5574-99723B97C2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47883" y="1468606"/>
            <a:ext cx="4001491" cy="39207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25BDB55-6A05-5106-2F48-73479055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2CED521-D653-3154-2C0F-FD368F75B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67571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4">
            <a:extLst>
              <a:ext uri="{FF2B5EF4-FFF2-40B4-BE49-F238E27FC236}">
                <a16:creationId xmlns:a16="http://schemas.microsoft.com/office/drawing/2014/main" id="{A657905A-42A9-6D38-39EE-87DA173BEB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9A3A618-9642-01F7-3304-6830B0ED01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C8C6BA1D-7D9A-9B54-A6CB-7708C29A59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alaotsikko</a:t>
            </a:r>
            <a:r>
              <a:rPr lang="en-GB" dirty="0"/>
              <a:t> </a:t>
            </a:r>
            <a:r>
              <a:rPr lang="en-GB" dirty="0" err="1"/>
              <a:t>napsauttamalla</a:t>
            </a:r>
            <a:endParaRPr lang="en-FI" dirty="0"/>
          </a:p>
        </p:txBody>
      </p:sp>
      <p:pic>
        <p:nvPicPr>
          <p:cNvPr id="20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07F90B9B-5639-0C0E-EEED-989397D34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4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vaal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2909CFD2-D7C7-DEB4-0F2D-EC2380198C24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4" name="Picture 7" descr="Logo&#10;&#10;Description automatically generated">
            <a:extLst>
              <a:ext uri="{FF2B5EF4-FFF2-40B4-BE49-F238E27FC236}">
                <a16:creationId xmlns:a16="http://schemas.microsoft.com/office/drawing/2014/main" id="{8320B82F-0EE9-5B27-9B63-94377B720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C25ECB88-280B-859E-B306-DCD2BFA092C4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EEE3F0B-5656-9461-AAB3-A64B982A8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33DD4C9-DE4B-DFAE-CE0E-F3B217C38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  <p:pic>
        <p:nvPicPr>
          <p:cNvPr id="3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642BCBB4-1CFF-FDDE-1879-33333A69DB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949" t="10806" r="5812" b="10633"/>
          <a:stretch>
            <a:fillRect/>
          </a:stretch>
        </p:blipFill>
        <p:spPr>
          <a:xfrm>
            <a:off x="8087650" y="1414970"/>
            <a:ext cx="4104350" cy="364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84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6D617D1E-CE2B-F1F5-1E59-69ACE65B4D61}"/>
              </a:ext>
            </a:extLst>
          </p:cNvPr>
          <p:cNvSpPr/>
          <p:nvPr userDrawn="1"/>
        </p:nvSpPr>
        <p:spPr>
          <a:xfrm>
            <a:off x="0" y="6167887"/>
            <a:ext cx="12309894" cy="690113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7" name="Picture 7" descr="Logo&#10;&#10;Description automatically generated">
            <a:extLst>
              <a:ext uri="{FF2B5EF4-FFF2-40B4-BE49-F238E27FC236}">
                <a16:creationId xmlns:a16="http://schemas.microsoft.com/office/drawing/2014/main" id="{3F75B408-B770-DC3E-5730-DA9BAAF577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5D167FC-2536-0F39-598F-116B5512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77" y="477031"/>
            <a:ext cx="11253547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352D882-BF30-64FF-CFAF-51C336239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377" y="2112344"/>
            <a:ext cx="11253547" cy="3555211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842190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2DE79D-250E-2170-891A-4D6BC1B546DC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390DB11-1AC6-20CC-2CE6-8AA794F820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A7FD93A-FDDF-2D6B-8895-4B23FB6A0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10515600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9304CD8-720E-A414-EB0F-AAF74122E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10515600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0404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D008A261-7856-B8DD-17F7-02FC73886F5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416E4F61-63B3-3B88-2757-447216861936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CE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pic>
          <p:nvPicPr>
            <p:cNvPr id="10" name="Picture 5" descr="A cartoon of kids playing with a ball&#10;&#10;AI-generated content may be incorrect.">
              <a:extLst>
                <a:ext uri="{FF2B5EF4-FFF2-40B4-BE49-F238E27FC236}">
                  <a16:creationId xmlns:a16="http://schemas.microsoft.com/office/drawing/2014/main" id="{67A1759E-40BB-4FCC-6D1A-19DF8F84B3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1568928"/>
              <a:ext cx="9402792" cy="5289071"/>
            </a:xfrm>
            <a:prstGeom prst="rect">
              <a:avLst/>
            </a:prstGeom>
          </p:spPr>
        </p:pic>
      </p:grpSp>
      <p:sp>
        <p:nvSpPr>
          <p:cNvPr id="15" name="Otsikko 14">
            <a:extLst>
              <a:ext uri="{FF2B5EF4-FFF2-40B4-BE49-F238E27FC236}">
                <a16:creationId xmlns:a16="http://schemas.microsoft.com/office/drawing/2014/main" id="{B5CED66B-937F-68F8-8723-2EDA986B2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9902"/>
            <a:ext cx="10515600" cy="828046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05197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6" r:id="rId14"/>
    <p:sldLayoutId id="2147483667" r:id="rId15"/>
    <p:sldLayoutId id="2147483662" r:id="rId16"/>
    <p:sldLayoutId id="2147483686" r:id="rId17"/>
    <p:sldLayoutId id="214748366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vaka.kauniainen.fi/login" TargetMode="Externa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vaka.kauniainen.fi/logi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vaka.kauniainen.fi/login" TargetMode="Externa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5F2F663-2ED7-9636-1D48-66E25A38C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8060" y="1712647"/>
            <a:ext cx="5569184" cy="1554046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sz="4900" dirty="0">
                <a:latin typeface="Calibri"/>
                <a:ea typeface="Calibri"/>
                <a:cs typeface="Calibri"/>
              </a:rPr>
              <a:t>eVakaan kirjautuminen</a:t>
            </a:r>
          </a:p>
        </p:txBody>
      </p:sp>
    </p:spTree>
    <p:extLst>
      <p:ext uri="{BB962C8B-B14F-4D97-AF65-F5344CB8AC3E}">
        <p14:creationId xmlns:p14="http://schemas.microsoft.com/office/powerpoint/2010/main" val="85078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CC22B-309E-BAFD-D8C9-CBB24B310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3531B8-3AC9-D409-EB49-534A64150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687" y="1092200"/>
            <a:ext cx="8441526" cy="494030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0F023888-4A04-AAAD-8D9D-2A9448521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8. </a:t>
            </a:r>
            <a:r>
              <a:rPr lang="fi-FI" sz="3600">
                <a:latin typeface="Calibri"/>
                <a:ea typeface="Calibri"/>
                <a:cs typeface="Calibri"/>
              </a:rPr>
              <a:t>Napauta </a:t>
            </a:r>
            <a:r>
              <a:rPr lang="fi-FI" sz="3600" b="1">
                <a:latin typeface="Calibri"/>
                <a:ea typeface="Calibri"/>
                <a:cs typeface="Calibri"/>
              </a:rPr>
              <a:t>Tallenna</a:t>
            </a:r>
          </a:p>
        </p:txBody>
      </p:sp>
    </p:spTree>
    <p:extLst>
      <p:ext uri="{BB962C8B-B14F-4D97-AF65-F5344CB8AC3E}">
        <p14:creationId xmlns:p14="http://schemas.microsoft.com/office/powerpoint/2010/main" val="255974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4679-8958-937B-17E7-6A14A34FF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C3D6A8A7-6C11-254E-1EF1-6246F31BF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9.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>
                <a:latin typeface="Calibri"/>
                <a:ea typeface="Calibri"/>
                <a:cs typeface="Calibri"/>
              </a:rPr>
              <a:t>Vahvista sähköposti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FDCAF6-05A9-4B50-1BD5-3752F4E69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583" y="1097481"/>
            <a:ext cx="9366250" cy="4917039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753382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8FAAD-B8F2-1F23-1942-F04C0EB76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91CB39A-35CC-057B-9AFF-D8886DE06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10.</a:t>
            </a:r>
            <a:r>
              <a:rPr lang="fi-FI" sz="3600">
                <a:latin typeface="Calibri"/>
                <a:ea typeface="Calibri"/>
                <a:cs typeface="Calibri"/>
              </a:rPr>
              <a:t> Saat </a:t>
            </a:r>
            <a:r>
              <a:rPr lang="fi-FI" sz="3600" b="1">
                <a:latin typeface="Calibri"/>
                <a:ea typeface="Calibri"/>
                <a:cs typeface="Calibri"/>
              </a:rPr>
              <a:t>vahvistuskoodin</a:t>
            </a:r>
            <a:r>
              <a:rPr lang="fi-FI" sz="3600">
                <a:latin typeface="Calibri"/>
                <a:ea typeface="Calibri"/>
                <a:cs typeface="Calibri"/>
              </a:rPr>
              <a:t> siihen sähköpostiosoitteeseen, jonka olet antanut eVakaan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E15D66-AAB6-7CCC-1F33-D4C1D8412A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2" t="15273" r="630" b="-182"/>
          <a:stretch>
            <a:fillRect/>
          </a:stretch>
        </p:blipFill>
        <p:spPr>
          <a:xfrm>
            <a:off x="2050698" y="1326007"/>
            <a:ext cx="8095763" cy="4745394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2390376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9EDE4-671D-7116-0FFE-6AC5118DD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23BC90-FEE1-D7B6-1F45-51ABFAB26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631" y="1179202"/>
            <a:ext cx="9294395" cy="4740225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20957964-D5FC-40B4-ED7D-5D1D992DC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11.</a:t>
            </a:r>
            <a:r>
              <a:rPr lang="fi-FI" sz="3600">
                <a:latin typeface="Calibri"/>
                <a:ea typeface="Calibri"/>
                <a:cs typeface="Calibri"/>
              </a:rPr>
              <a:t> Syötä saamasi </a:t>
            </a:r>
            <a:r>
              <a:rPr lang="fi-FI" sz="3600" b="1">
                <a:latin typeface="Calibri"/>
                <a:ea typeface="Calibri"/>
                <a:cs typeface="Calibri"/>
              </a:rPr>
              <a:t>vahvistuskoodi tekstikenttään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61BDDE-87D5-5DA8-603A-6B85DEE7637A}"/>
              </a:ext>
            </a:extLst>
          </p:cNvPr>
          <p:cNvSpPr/>
          <p:nvPr/>
        </p:nvSpPr>
        <p:spPr>
          <a:xfrm>
            <a:off x="2898663" y="4173120"/>
            <a:ext cx="3471110" cy="647700"/>
          </a:xfrm>
          <a:prstGeom prst="rect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6045EA-F099-6D54-B78E-7A2F125FC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5303" y="2162371"/>
            <a:ext cx="5723466" cy="489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04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FC105-4305-F2DB-E90F-791ADDE06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300A62AD-43CF-D118-558D-9A91F28AA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12.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>
                <a:latin typeface="Calibri"/>
                <a:ea typeface="Calibri"/>
                <a:cs typeface="Calibri"/>
              </a:rPr>
              <a:t>Vahvista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C41412-AD06-4DA2-8060-C790AF019E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3" b="-224"/>
          <a:stretch>
            <a:fillRect/>
          </a:stretch>
        </p:blipFill>
        <p:spPr>
          <a:xfrm>
            <a:off x="1502834" y="1081806"/>
            <a:ext cx="9196916" cy="4937785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2F0322-3FA3-9143-2A99-748726CAE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123017" y="2719388"/>
            <a:ext cx="5670550" cy="494347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B740E88-398F-E13A-482A-9D1570287A47}"/>
              </a:ext>
            </a:extLst>
          </p:cNvPr>
          <p:cNvSpPr/>
          <p:nvPr/>
        </p:nvSpPr>
        <p:spPr>
          <a:xfrm>
            <a:off x="2857501" y="5026024"/>
            <a:ext cx="1227666" cy="593725"/>
          </a:xfrm>
          <a:prstGeom prst="ellipse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920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FF0FE-4079-615F-963E-122CA8DCD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FEB93707-0F29-C89B-B3E0-CF0DB249A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13. </a:t>
            </a:r>
            <a:r>
              <a:rPr lang="fi-FI" sz="3600">
                <a:latin typeface="Calibri"/>
                <a:ea typeface="Calibri"/>
                <a:cs typeface="Calibri"/>
              </a:rPr>
              <a:t>Napauta </a:t>
            </a:r>
            <a:r>
              <a:rPr lang="fi-FI" sz="3600" b="1">
                <a:latin typeface="Calibri"/>
                <a:ea typeface="Calibri"/>
                <a:cs typeface="Calibri"/>
              </a:rPr>
              <a:t>Salli sähköpostikirjautuminen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B3A03C-27BC-F4D7-5294-5E5C662884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52" r="26649" b="-559"/>
          <a:stretch>
            <a:fillRect/>
          </a:stretch>
        </p:blipFill>
        <p:spPr>
          <a:xfrm>
            <a:off x="539750" y="2291242"/>
            <a:ext cx="11123084" cy="2275517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03F902-58ED-0401-ADA9-68B209F31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260601" y="1449388"/>
            <a:ext cx="5310716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04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A2CBD-AE07-254B-B6D3-5D3BB773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C53987CA-08B3-235A-82AA-1E2678324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14. Luo salasana</a:t>
            </a:r>
            <a:r>
              <a:rPr lang="fi-FI" sz="3600">
                <a:latin typeface="Calibri"/>
                <a:ea typeface="Calibri"/>
                <a:cs typeface="Calibri"/>
              </a:rPr>
              <a:t> alla olevien salasanavaatimusten mukaisesti</a:t>
            </a:r>
            <a:endParaRPr lang="fi-FI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C47623-49DD-12E2-0A66-9D5A238C9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110" y="1058332"/>
            <a:ext cx="3358364" cy="5016501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689539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2481B-55E3-2B88-8FB4-74C46BC0C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0A762BEE-E245-7008-50BF-1A9AC5946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15.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>
                <a:latin typeface="Calibri"/>
                <a:ea typeface="Calibri"/>
                <a:cs typeface="Calibri"/>
              </a:rPr>
              <a:t>Ota käyttöön</a:t>
            </a:r>
            <a:endParaRPr lang="fi-FI" sz="3600">
              <a:latin typeface="Calibri"/>
              <a:ea typeface="Calibri"/>
              <a:cs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72B3D2-C98E-31A0-DACE-D3C0FAE669FE}"/>
              </a:ext>
            </a:extLst>
          </p:cNvPr>
          <p:cNvGrpSpPr/>
          <p:nvPr/>
        </p:nvGrpSpPr>
        <p:grpSpPr>
          <a:xfrm>
            <a:off x="4422110" y="1058332"/>
            <a:ext cx="6427032" cy="6722172"/>
            <a:chOff x="4422110" y="1058332"/>
            <a:chExt cx="6427032" cy="672217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556A00B-25A3-1E8D-6E1D-E83703254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22110" y="1058332"/>
              <a:ext cx="3358364" cy="5016501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5D05557-3206-DB95-F89E-B6DEA80565F1}"/>
                </a:ext>
              </a:extLst>
            </p:cNvPr>
            <p:cNvSpPr/>
            <p:nvPr/>
          </p:nvSpPr>
          <p:spPr>
            <a:xfrm>
              <a:off x="5815542" y="5212292"/>
              <a:ext cx="1428750" cy="571500"/>
            </a:xfrm>
            <a:prstGeom prst="ellipse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F4B948-61FD-B8E1-BBC9-472A4CB90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438942" y="2995779"/>
              <a:ext cx="5410200" cy="4784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5080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A1550-7968-31F9-7C7A-BD5EAC458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736EE0E-42C9-91F4-F11C-91D8B3997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306" y="-3756"/>
            <a:ext cx="11969365" cy="1267836"/>
          </a:xfrm>
        </p:spPr>
        <p:txBody>
          <a:bodyPr>
            <a:normAutofit/>
          </a:bodyPr>
          <a:lstStyle/>
          <a:p>
            <a:r>
              <a:rPr lang="fi-FI" sz="3400">
                <a:latin typeface="Calibri"/>
                <a:ea typeface="Calibri"/>
                <a:cs typeface="Calibri"/>
              </a:rPr>
              <a:t>Jatkossa voit kirjautua eVakaan asettamallasi</a:t>
            </a:r>
            <a:r>
              <a:rPr lang="fi-FI" sz="3400" b="1" dirty="0">
                <a:latin typeface="Calibri"/>
                <a:ea typeface="Calibri"/>
                <a:cs typeface="Calibri"/>
              </a:rPr>
              <a:t> </a:t>
            </a:r>
            <a:r>
              <a:rPr lang="fi-FI" sz="3400" b="1">
                <a:latin typeface="Calibri"/>
                <a:ea typeface="Calibri"/>
                <a:cs typeface="Calibri"/>
              </a:rPr>
              <a:t>käyttäjätunnuksella</a:t>
            </a:r>
            <a:endParaRPr lang="fi-FI" sz="340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2FBE9C-373A-D5D4-1D43-D4448FC18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144" y="1242264"/>
            <a:ext cx="8321129" cy="4755932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212D860-7246-339F-C7BC-8113CA31856F}"/>
              </a:ext>
            </a:extLst>
          </p:cNvPr>
          <p:cNvSpPr/>
          <p:nvPr/>
        </p:nvSpPr>
        <p:spPr>
          <a:xfrm>
            <a:off x="2111374" y="3196166"/>
            <a:ext cx="1338792" cy="545041"/>
          </a:xfrm>
          <a:prstGeom prst="ellipse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601383-9B2F-FA85-529E-71C04A209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720850" y="1237721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47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8151D-7B0D-2298-8365-2AE6FE626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3303381F-778B-A661-2575-D7C7F586B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06" y="88211"/>
            <a:ext cx="10364547" cy="1274763"/>
          </a:xfrm>
        </p:spPr>
        <p:txBody>
          <a:bodyPr>
            <a:normAutofit fontScale="90000"/>
          </a:bodyPr>
          <a:lstStyle/>
          <a:p>
            <a:r>
              <a:rPr lang="fi-FI" sz="3600" dirty="0">
                <a:latin typeface="Calibri"/>
                <a:ea typeface="Calibri"/>
                <a:cs typeface="Calibri"/>
              </a:rPr>
              <a:t>Riippuen siitä, kirjaudutko käyttäjätunnuksella vai vahvasti </a:t>
            </a:r>
            <a:r>
              <a:rPr lang="fi-FI" sz="3600">
                <a:latin typeface="Calibri"/>
                <a:ea typeface="Calibri"/>
                <a:cs typeface="Calibri"/>
              </a:rPr>
              <a:t>tunnistautumalla, voit tehdä eVakassa eri asioita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6F9E4B-D7E9-BD8A-CB12-42182D55C1B4}"/>
              </a:ext>
            </a:extLst>
          </p:cNvPr>
          <p:cNvSpPr txBox="1"/>
          <p:nvPr/>
        </p:nvSpPr>
        <p:spPr>
          <a:xfrm>
            <a:off x="762000" y="1364374"/>
            <a:ext cx="4572000" cy="29238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800" b="1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Kirjautumalla käyttäjätunnuksella voit:</a:t>
            </a:r>
            <a:endParaRPr lang="fi-FI" b="1"/>
          </a:p>
          <a:p>
            <a:pPr marL="457200" indent="-457200">
              <a:buFont typeface="Arial"/>
              <a:buChar char="•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Hoitaa lähinnä päivittäisiä varhaiskasvatusasioita</a:t>
            </a:r>
          </a:p>
          <a:p>
            <a:pPr marL="914400" lvl="1" indent="-457200">
              <a:buFont typeface="Courier New"/>
              <a:buChar char="o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Lue viestejä</a:t>
            </a:r>
          </a:p>
          <a:p>
            <a:pPr marL="914400" lvl="1" indent="-457200">
              <a:buFont typeface="Courier New"/>
              <a:buChar char="o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Ilmoita lapsen läsnäoloaikoja</a:t>
            </a:r>
          </a:p>
          <a:p>
            <a:pPr marL="914400" lvl="1" indent="-457200">
              <a:buFont typeface="Courier New"/>
              <a:buChar char="o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Ilmoita lapsen poissaolot</a:t>
            </a:r>
            <a:endParaRPr lang="fi-FI" sz="2200">
              <a:solidFill>
                <a:srgbClr val="0F0F0F"/>
              </a:solidFill>
              <a:highlight>
                <a:srgbClr val="FFFFFF"/>
              </a:highlight>
              <a:latin typeface="Open Sans"/>
              <a:ea typeface="Open Sans"/>
              <a:cs typeface="Open Sans"/>
            </a:endParaRP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BFF560-C5B4-BEEF-03B4-7153C14F4603}"/>
              </a:ext>
            </a:extLst>
          </p:cNvPr>
          <p:cNvSpPr txBox="1"/>
          <p:nvPr/>
        </p:nvSpPr>
        <p:spPr>
          <a:xfrm>
            <a:off x="6073227" y="1358024"/>
            <a:ext cx="4912273" cy="51398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800" b="1" dirty="0">
                <a:solidFill>
                  <a:srgbClr val="2E3192"/>
                </a:solidFill>
                <a:latin typeface="Calibri"/>
                <a:ea typeface="Segoe UI"/>
                <a:cs typeface="Segoe UI"/>
              </a:rPr>
              <a:t>Tunnistautumalla vahvasti </a:t>
            </a:r>
            <a:r>
              <a:rPr lang="fi-FI" sz="2800" b="1">
                <a:solidFill>
                  <a:srgbClr val="2E3192"/>
                </a:solidFill>
                <a:latin typeface="Calibri"/>
                <a:ea typeface="Segoe UI"/>
                <a:cs typeface="Segoe UI"/>
              </a:rPr>
              <a:t>(Suomi.fi) voit:</a:t>
            </a:r>
            <a:r>
              <a:rPr lang="fi-FI" sz="2800" b="1" baseline="0">
                <a:solidFill>
                  <a:srgbClr val="2E3192"/>
                </a:solidFill>
                <a:latin typeface="Calibri"/>
                <a:ea typeface="Segoe UI"/>
                <a:cs typeface="Segoe UI"/>
              </a:rPr>
              <a:t> </a:t>
            </a:r>
            <a:endParaRPr lang="fi-FI" sz="2800" b="1">
              <a:solidFill>
                <a:srgbClr val="2E3192"/>
              </a:solidFill>
              <a:latin typeface="Calibri"/>
              <a:cs typeface="Segoe UI"/>
            </a:endParaRPr>
          </a:p>
          <a:p>
            <a:pPr marL="457200" indent="-457200">
              <a:buFont typeface="Arial"/>
              <a:buChar char="•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Segoe UI"/>
              </a:rPr>
              <a:t>Hakea lapsellesi varhaiskasvatus-, esiopetus- tai kerhopaikkaa tai tarkastella aiemmin tekemääsi hakemusta</a:t>
            </a:r>
          </a:p>
          <a:p>
            <a:pPr marL="457200" indent="-457200">
              <a:buFont typeface="Arial"/>
              <a:buChar char="•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Segoe UI"/>
              </a:rPr>
              <a:t>Tarkastella lapsesi varhaiskasvatukseen tai esiopetukseen liittyviä kuvia ja muita dokumentteja</a:t>
            </a:r>
          </a:p>
          <a:p>
            <a:pPr marL="457200" indent="-457200">
              <a:buFont typeface="Arial"/>
              <a:buChar char="•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Segoe UI"/>
              </a:rPr>
              <a:t>Ilmoittaa omat tai lapsesi tulotiedot</a:t>
            </a:r>
          </a:p>
          <a:p>
            <a:pPr marL="457200" indent="-457200">
              <a:buFont typeface="Arial"/>
              <a:buChar char="•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Segoe UI"/>
              </a:rPr>
              <a:t>Hyväksyä tai hylätä päätöksen, jos olet hakemuksen tekijä</a:t>
            </a:r>
            <a:endParaRPr lang="fi-FI" sz="2200" dirty="0">
              <a:solidFill>
                <a:srgbClr val="2E3192"/>
              </a:solidFill>
              <a:latin typeface="Calibri"/>
              <a:ea typeface="Calibri"/>
              <a:cs typeface="Segoe UI"/>
            </a:endParaRPr>
          </a:p>
          <a:p>
            <a:pPr marL="285750" indent="-285750" algn="ctr">
              <a:buFont typeface="Arial"/>
              <a:buChar char="•"/>
            </a:pPr>
            <a:endParaRPr lang="en-US" sz="1200" dirty="0">
              <a:solidFill>
                <a:srgbClr val="0F0F0F"/>
              </a:solidFill>
              <a:latin typeface="Open Sans"/>
              <a:ea typeface="Open Sans"/>
              <a:cs typeface="Open Sans"/>
            </a:endParaRPr>
          </a:p>
          <a:p>
            <a:pPr algn="ctr"/>
            <a:endParaRPr lang="en-US" dirty="0">
              <a:solidFill>
                <a:srgbClr val="000000"/>
              </a:solidFill>
              <a:latin typeface="Aptos" panose="020B0004020202020204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593467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38A81D-9E21-30AE-A291-ED1E9B314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6505" y="2184392"/>
            <a:ext cx="6336493" cy="124951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Ohje eVakaan kirjautumiseen ensimmäistä kertaa ja käyttäjätunnuksen luomiseen </a:t>
            </a: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selainnäkymässä.</a:t>
            </a:r>
            <a:endParaRPr lang="fi-FI">
              <a:solidFill>
                <a:srgbClr val="2E3192"/>
              </a:solidFill>
              <a:ea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i-FI" dirty="0">
              <a:solidFill>
                <a:srgbClr val="2E3192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10000"/>
              </a:lnSpc>
              <a:buNone/>
            </a:pPr>
            <a:endParaRPr lang="fi-FI">
              <a:solidFill>
                <a:srgbClr val="2E3192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836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04805-1AFC-2AF2-F9FF-96282B166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7EDBC32-89BD-5795-E46B-814468AAF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118" y="1870798"/>
            <a:ext cx="5781620" cy="1554046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br>
              <a:rPr lang="fi-FI" sz="4900" dirty="0">
                <a:latin typeface="Calibri"/>
                <a:ea typeface="Calibri"/>
                <a:cs typeface="Calibri"/>
              </a:rPr>
            </a:br>
            <a:r>
              <a:rPr lang="fi-FI" sz="4900" dirty="0">
                <a:latin typeface="Calibri"/>
                <a:ea typeface="Calibri"/>
                <a:cs typeface="Calibri"/>
              </a:rPr>
              <a:t>Pikakuvakkeen </a:t>
            </a:r>
            <a:r>
              <a:rPr lang="fi-FI" sz="4900">
                <a:latin typeface="Calibri"/>
                <a:ea typeface="Calibri"/>
                <a:cs typeface="Calibri"/>
              </a:rPr>
              <a:t>luominen mobiililaitteen etusivulle (Android)</a:t>
            </a:r>
            <a:endParaRPr lang="fi-FI" sz="49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8282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8D77F-071A-F7BC-1705-4D0D014C8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066217E-38EA-EC93-C772-23B6E56AD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5063" y="1895357"/>
            <a:ext cx="6336493" cy="213441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Ohje pikakuvakkeen lisäämiseen Android-laitteella (Chrome). </a:t>
            </a: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 </a:t>
            </a:r>
            <a:endParaRPr lang="en-US" dirty="0"/>
          </a:p>
          <a:p>
            <a:pPr marL="0" indent="0">
              <a:buNone/>
            </a:pPr>
            <a:endParaRPr lang="fi-FI" dirty="0">
              <a:solidFill>
                <a:srgbClr val="2E3192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i-FI" dirty="0">
              <a:solidFill>
                <a:srgbClr val="2E3192"/>
              </a:solidFill>
              <a:ea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i-FI" dirty="0">
              <a:solidFill>
                <a:srgbClr val="2E3192"/>
              </a:solidFill>
              <a:ea typeface="Calibri"/>
            </a:endParaRPr>
          </a:p>
          <a:p>
            <a:pPr marL="0" indent="0">
              <a:lnSpc>
                <a:spcPct val="110000"/>
              </a:lnSpc>
              <a:buNone/>
            </a:pPr>
            <a:endParaRPr lang="fi-FI">
              <a:solidFill>
                <a:srgbClr val="2E3192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1078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76356-E8BD-434A-6A29-D5D70E5A2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F212109-1888-7A3F-8E9E-4762CDBBA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85398"/>
            <a:ext cx="11253547" cy="1325563"/>
          </a:xfrm>
        </p:spPr>
        <p:txBody>
          <a:bodyPr/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1. Mene osoitteeseen: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r>
              <a:rPr lang="fi-FI" sz="3600" dirty="0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https://evaka.kauniainen.fi/login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1A43DC-8D3B-0EA5-7023-390E8777D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337" y="1100568"/>
            <a:ext cx="2928546" cy="4977289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26321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65F42-29DC-BDE3-0CB1-33958CFD0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2BEED728-BF3D-D6B5-7B15-A77567CB9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55" y="164752"/>
            <a:ext cx="11253547" cy="1060980"/>
          </a:xfrm>
        </p:spPr>
        <p:txBody>
          <a:bodyPr>
            <a:normAutofit/>
          </a:bodyPr>
          <a:lstStyle/>
          <a:p>
            <a:r>
              <a:rPr lang="fi-FI" sz="3200" b="1">
                <a:latin typeface="Calibri"/>
                <a:ea typeface="Calibri"/>
                <a:cs typeface="Calibri"/>
              </a:rPr>
              <a:t>2.</a:t>
            </a:r>
            <a:r>
              <a:rPr lang="fi-FI" sz="3200">
                <a:latin typeface="Calibri"/>
                <a:ea typeface="Calibri"/>
                <a:cs typeface="Calibri"/>
              </a:rPr>
              <a:t> Paina </a:t>
            </a:r>
            <a:r>
              <a:rPr lang="fi-FI" sz="3200" b="1">
                <a:latin typeface="Calibri"/>
                <a:ea typeface="Calibri"/>
                <a:cs typeface="Calibri"/>
              </a:rPr>
              <a:t>"valikko"-ikonia</a:t>
            </a:r>
            <a:r>
              <a:rPr lang="fi-FI" sz="3200">
                <a:latin typeface="Calibri"/>
                <a:ea typeface="Calibri"/>
                <a:cs typeface="Calibri"/>
              </a:rPr>
              <a:t> (kolme pistettä). Sijainti voi </a:t>
            </a:r>
            <a:r>
              <a:rPr lang="fi-FI" sz="3200" dirty="0">
                <a:latin typeface="Calibri"/>
                <a:ea typeface="Calibri"/>
                <a:cs typeface="Calibri"/>
              </a:rPr>
              <a:t>vaihdella selaimesta riippuen.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F258EB-F3E5-478B-CB8B-ADBFFB88F36B}"/>
              </a:ext>
            </a:extLst>
          </p:cNvPr>
          <p:cNvGrpSpPr/>
          <p:nvPr/>
        </p:nvGrpSpPr>
        <p:grpSpPr>
          <a:xfrm>
            <a:off x="4478850" y="162645"/>
            <a:ext cx="4195250" cy="5841390"/>
            <a:chOff x="4627016" y="-197188"/>
            <a:chExt cx="4205834" cy="620122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5B6026-536A-96F4-6950-9443DCFF3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27016" y="867103"/>
              <a:ext cx="2885419" cy="5136932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9F43B5A-C874-227D-0382-2AA5F83E7FFE}"/>
                </a:ext>
              </a:extLst>
            </p:cNvPr>
            <p:cNvSpPr/>
            <p:nvPr/>
          </p:nvSpPr>
          <p:spPr>
            <a:xfrm>
              <a:off x="4658590" y="883227"/>
              <a:ext cx="233795" cy="16452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76AE0A-0036-5111-99C2-51E958EBCAAA}"/>
                </a:ext>
              </a:extLst>
            </p:cNvPr>
            <p:cNvSpPr/>
            <p:nvPr/>
          </p:nvSpPr>
          <p:spPr>
            <a:xfrm>
              <a:off x="6301411" y="883227"/>
              <a:ext cx="233795" cy="16452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F609BFC-1191-FABA-BDB6-5F6A5D021CBD}"/>
                </a:ext>
              </a:extLst>
            </p:cNvPr>
            <p:cNvSpPr/>
            <p:nvPr/>
          </p:nvSpPr>
          <p:spPr>
            <a:xfrm>
              <a:off x="7198782" y="1158874"/>
              <a:ext cx="245533" cy="247650"/>
            </a:xfrm>
            <a:prstGeom prst="ellipse">
              <a:avLst/>
            </a:prstGeom>
            <a:noFill/>
            <a:ln w="28575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5A7AA2C-7CAA-7EB9-AA3E-B0B7C288A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360000">
              <a:off x="4879180" y="59194"/>
              <a:ext cx="4210051" cy="3697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59355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27494-6804-E5A1-518E-B53C6BC33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CE26441A-4A4B-0119-3E93-239740747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84541"/>
            <a:ext cx="11253547" cy="1060980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3. </a:t>
            </a:r>
            <a:r>
              <a:rPr lang="fi-FI" sz="3600">
                <a:latin typeface="Calibri"/>
                <a:ea typeface="Calibri"/>
                <a:cs typeface="Calibri"/>
              </a:rPr>
              <a:t>Valitse</a:t>
            </a:r>
            <a:r>
              <a:rPr lang="fi-FI" sz="3600" b="1">
                <a:latin typeface="Calibri"/>
                <a:ea typeface="Calibri"/>
                <a:cs typeface="Calibri"/>
              </a:rPr>
              <a:t> "Lisää aloitusnäyttöön"</a:t>
            </a:r>
            <a:endParaRPr lang="fi-FI" sz="3600">
              <a:latin typeface="Calibri"/>
              <a:ea typeface="Calibri"/>
              <a:cs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4D3446-9DE0-6775-7E3A-7B2952C07593}"/>
              </a:ext>
            </a:extLst>
          </p:cNvPr>
          <p:cNvGrpSpPr/>
          <p:nvPr/>
        </p:nvGrpSpPr>
        <p:grpSpPr>
          <a:xfrm>
            <a:off x="4666429" y="990600"/>
            <a:ext cx="5718003" cy="5455778"/>
            <a:chOff x="4666429" y="990600"/>
            <a:chExt cx="5718003" cy="545577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0C96097-858B-AD28-A10F-838B0F917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6429" y="990600"/>
              <a:ext cx="2867025" cy="5041900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502B6E7-10B5-2DD2-F311-E6F444622C7F}"/>
                </a:ext>
              </a:extLst>
            </p:cNvPr>
            <p:cNvSpPr/>
            <p:nvPr/>
          </p:nvSpPr>
          <p:spPr>
            <a:xfrm>
              <a:off x="4699000" y="1000124"/>
              <a:ext cx="341312" cy="16668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6CB422-291F-6C61-C63A-E713CCBB048E}"/>
                </a:ext>
              </a:extLst>
            </p:cNvPr>
            <p:cNvSpPr/>
            <p:nvPr/>
          </p:nvSpPr>
          <p:spPr>
            <a:xfrm>
              <a:off x="6312958" y="1010706"/>
              <a:ext cx="256646" cy="156104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3428D8-DCB0-77F6-420D-462E1C93F4A6}"/>
                </a:ext>
              </a:extLst>
            </p:cNvPr>
            <p:cNvSpPr/>
            <p:nvPr/>
          </p:nvSpPr>
          <p:spPr>
            <a:xfrm>
              <a:off x="5453302" y="4265083"/>
              <a:ext cx="2005061" cy="349249"/>
            </a:xfrm>
            <a:prstGeom prst="rect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8EDCE6B-9EBA-2A7C-2267-0EE24A903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897974" y="2250394"/>
              <a:ext cx="4486458" cy="4195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7032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6CAA8-9509-0E6D-2B36-A4DAF15EB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0931AC91-8C70-7B32-F59F-CE5B024BE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27032"/>
            <a:ext cx="11253547" cy="1060980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4. </a:t>
            </a:r>
            <a:r>
              <a:rPr lang="fi-FI" sz="3600">
                <a:latin typeface="Calibri"/>
                <a:ea typeface="Calibri"/>
                <a:cs typeface="Calibri"/>
              </a:rPr>
              <a:t>Napauta </a:t>
            </a:r>
            <a:r>
              <a:rPr lang="fi-FI" sz="3600" b="1">
                <a:latin typeface="Calibri"/>
                <a:ea typeface="Calibri"/>
                <a:cs typeface="Calibri"/>
              </a:rPr>
              <a:t>Luo pikakuvake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E1BA1D-E8F3-5BFF-6FA0-E434AF77E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601" y="1003300"/>
            <a:ext cx="2964098" cy="513080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EDEB04-7DD9-BD96-DAD8-64999445C9EF}"/>
              </a:ext>
            </a:extLst>
          </p:cNvPr>
          <p:cNvSpPr/>
          <p:nvPr/>
        </p:nvSpPr>
        <p:spPr>
          <a:xfrm>
            <a:off x="4821766" y="5353050"/>
            <a:ext cx="2529418" cy="571500"/>
          </a:xfrm>
          <a:prstGeom prst="rect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18EE79-D04F-5FCF-C8DB-AB0686FB3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617029" y="3431494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98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B06E9-DBE4-2838-0E0E-BCD90BEB6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F056683-6EE2-EAA7-BD15-89FD1A29C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84541"/>
            <a:ext cx="11253547" cy="1060980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5. </a:t>
            </a:r>
            <a:r>
              <a:rPr lang="fi-FI" sz="3600">
                <a:latin typeface="Calibri"/>
                <a:ea typeface="Calibri"/>
                <a:cs typeface="Calibri"/>
              </a:rPr>
              <a:t> Kirjoita halutessasi pikakuvakkeelle </a:t>
            </a:r>
            <a:r>
              <a:rPr lang="fi-FI" sz="3600" b="1">
                <a:latin typeface="Calibri"/>
                <a:ea typeface="Calibri"/>
                <a:cs typeface="Calibri"/>
              </a:rPr>
              <a:t>nimi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472790-5B34-9E61-DA7F-E72ADB4DE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0395" y="1092677"/>
            <a:ext cx="2808079" cy="4974568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165FB-84ED-5A1A-56AA-18C2FBBC6983}"/>
              </a:ext>
            </a:extLst>
          </p:cNvPr>
          <p:cNvSpPr/>
          <p:nvPr/>
        </p:nvSpPr>
        <p:spPr>
          <a:xfrm>
            <a:off x="4739409" y="1137228"/>
            <a:ext cx="329045" cy="17895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114AB0-0D36-E770-2D3A-22FFB7F9FC46}"/>
              </a:ext>
            </a:extLst>
          </p:cNvPr>
          <p:cNvSpPr/>
          <p:nvPr/>
        </p:nvSpPr>
        <p:spPr>
          <a:xfrm>
            <a:off x="6182591" y="1096819"/>
            <a:ext cx="346363" cy="13277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70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E4EDC-35B5-414E-2359-FE325D003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000E296-1F3B-E0A4-CFBD-4BC2B453E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84541"/>
            <a:ext cx="11253547" cy="1060980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6. 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>
                <a:latin typeface="Calibri"/>
                <a:ea typeface="Calibri"/>
                <a:cs typeface="Calibri"/>
              </a:rPr>
              <a:t>Lisää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35403D-9EC8-F7BE-A0B2-7707A2885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0395" y="1029177"/>
            <a:ext cx="2808079" cy="4974568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E8E2BF-CCA9-4693-8D62-C31DE88333A8}"/>
              </a:ext>
            </a:extLst>
          </p:cNvPr>
          <p:cNvSpPr/>
          <p:nvPr/>
        </p:nvSpPr>
        <p:spPr>
          <a:xfrm>
            <a:off x="4739409" y="1137228"/>
            <a:ext cx="329045" cy="17895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F9D036-20FC-FE6C-539E-4BE8DB90B14C}"/>
              </a:ext>
            </a:extLst>
          </p:cNvPr>
          <p:cNvSpPr/>
          <p:nvPr/>
        </p:nvSpPr>
        <p:spPr>
          <a:xfrm>
            <a:off x="6182591" y="1096820"/>
            <a:ext cx="352135" cy="13277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83EBEAE-78F7-3188-7B86-2D5AB56F909F}"/>
              </a:ext>
            </a:extLst>
          </p:cNvPr>
          <p:cNvSpPr/>
          <p:nvPr/>
        </p:nvSpPr>
        <p:spPr>
          <a:xfrm>
            <a:off x="6642760" y="2858736"/>
            <a:ext cx="599950" cy="413161"/>
          </a:xfrm>
          <a:prstGeom prst="ellipse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365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35E1C-8E39-5EC2-75AC-3D7C1592B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8F439C0-D9E4-45D3-1807-DC62E2717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300201"/>
            <a:ext cx="11253547" cy="10609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7. </a:t>
            </a:r>
            <a:r>
              <a:rPr lang="fi-FI" sz="3600">
                <a:latin typeface="Calibri"/>
                <a:ea typeface="Calibri"/>
                <a:cs typeface="Calibri"/>
              </a:rPr>
              <a:t> Nyt kotivalikossasi pitäisi näkyä ikoni, jonka painaminen avaa eVakan</a:t>
            </a:r>
            <a:endParaRPr lang="fi-FI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ADDB8B-F7A8-CD8F-B48C-4ED37D389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67" y="1874308"/>
            <a:ext cx="6942667" cy="309880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E04F6FD-F582-9667-8058-A4C8FF4186F0}"/>
              </a:ext>
            </a:extLst>
          </p:cNvPr>
          <p:cNvSpPr/>
          <p:nvPr/>
        </p:nvSpPr>
        <p:spPr>
          <a:xfrm>
            <a:off x="6941343" y="1946671"/>
            <a:ext cx="273843" cy="303609"/>
          </a:xfrm>
          <a:prstGeom prst="roundRect">
            <a:avLst/>
          </a:prstGeom>
          <a:solidFill>
            <a:srgbClr val="BB3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544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757A9-81E9-C6F9-DC0F-1E5E52F8F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94167F06-512F-61FC-BD77-075FD17E6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2394" y="1870798"/>
            <a:ext cx="5755344" cy="1554046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sz="4900" dirty="0">
                <a:latin typeface="Calibri"/>
                <a:ea typeface="Calibri"/>
                <a:cs typeface="Calibri"/>
              </a:rPr>
              <a:t>Pikakuvakkeen luominen mobiililaitteen </a:t>
            </a:r>
            <a:r>
              <a:rPr lang="fi-FI" sz="4900">
                <a:latin typeface="Calibri"/>
                <a:ea typeface="Calibri"/>
                <a:cs typeface="Calibri"/>
              </a:rPr>
              <a:t>etusivulle (iOS)</a:t>
            </a:r>
            <a:endParaRPr lang="fi-FI" sz="49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490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27682-E99C-81E6-FE47-2CAB90248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E6C742-5301-DDB1-7303-97C403DCC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499" y="1129862"/>
            <a:ext cx="8292727" cy="4979276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53EB1558-1FDC-53B8-1463-D4B3D3C63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3755"/>
            <a:ext cx="11253547" cy="1325563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fi-FI" sz="3600" b="1">
                <a:latin typeface="Calibri"/>
                <a:ea typeface="Calibri"/>
                <a:cs typeface="Calibri"/>
              </a:rPr>
              <a:t>Mene osoitteeseen: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r>
              <a:rPr lang="fi-FI" sz="3600" dirty="0">
                <a:latin typeface="Calibri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https://evaka.kauniainen.fi/login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51011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38A81D-9E21-30AE-A291-ED1E9B314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64477" y="1895357"/>
            <a:ext cx="6336493" cy="213441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Ohje pikakuvakkeen lisäämiseen iOS-</a:t>
            </a: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laitteella (Safari). </a:t>
            </a:r>
            <a:endParaRPr lang="en-US" dirty="0"/>
          </a:p>
          <a:p>
            <a:pPr marL="0" indent="0">
              <a:buNone/>
            </a:pPr>
            <a:endParaRPr lang="fi-FI" dirty="0">
              <a:solidFill>
                <a:srgbClr val="2E3192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i-FI" dirty="0">
              <a:solidFill>
                <a:srgbClr val="2E3192"/>
              </a:solidFill>
              <a:ea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i-FI" dirty="0">
              <a:solidFill>
                <a:srgbClr val="2E3192"/>
              </a:solidFill>
              <a:ea typeface="Calibri"/>
            </a:endParaRPr>
          </a:p>
          <a:p>
            <a:pPr marL="0" indent="0">
              <a:lnSpc>
                <a:spcPct val="110000"/>
              </a:lnSpc>
              <a:buNone/>
            </a:pPr>
            <a:endParaRPr lang="fi-FI">
              <a:solidFill>
                <a:srgbClr val="2E3192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30763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3AD80-D40E-43FE-14ED-840C5C4C0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55B5E47-32FA-4322-B90D-33D94E08A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85398"/>
            <a:ext cx="11253547" cy="1325563"/>
          </a:xfrm>
        </p:spPr>
        <p:txBody>
          <a:bodyPr/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1. Mene osoitteeseen: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r>
              <a:rPr lang="fi-FI" sz="3600" dirty="0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https://evaka.kauniainen.fi/login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C708DC-F27E-3538-6153-E7E3EECBD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337" y="1100568"/>
            <a:ext cx="2928546" cy="4977289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19655957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1CEB0-8D16-D737-D929-C2C24D711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0C7B9E5-21E0-E3B4-C4F7-3B4E12AD7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200" b="1">
                <a:latin typeface="Calibri"/>
                <a:ea typeface="Calibri"/>
                <a:cs typeface="Calibri"/>
              </a:rPr>
              <a:t>2.</a:t>
            </a:r>
            <a:r>
              <a:rPr lang="fi-FI" sz="3200">
                <a:latin typeface="Calibri"/>
                <a:ea typeface="Calibri"/>
                <a:cs typeface="Calibri"/>
              </a:rPr>
              <a:t> Paina </a:t>
            </a:r>
            <a:r>
              <a:rPr lang="fi-FI" sz="3200" b="1">
                <a:latin typeface="Calibri"/>
                <a:ea typeface="Calibri"/>
                <a:cs typeface="Calibri"/>
              </a:rPr>
              <a:t>"jaa"-ikonia selaimen alalaidassa</a:t>
            </a:r>
            <a:r>
              <a:rPr lang="fi-FI" sz="3200">
                <a:latin typeface="Calibri"/>
                <a:ea typeface="Calibri"/>
                <a:cs typeface="Calibri"/>
              </a:rPr>
              <a:t> (neliö, jossa on ylöspäin osoittava nuoli)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6F259B-D89A-4CE5-730C-680751B1DB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45" r="-1167" b="1795"/>
          <a:stretch>
            <a:fillRect/>
          </a:stretch>
        </p:blipFill>
        <p:spPr>
          <a:xfrm>
            <a:off x="4866848" y="1148509"/>
            <a:ext cx="2443769" cy="4854981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CA1FBD7-7759-438D-A247-44F8BE7CB018}"/>
              </a:ext>
            </a:extLst>
          </p:cNvPr>
          <p:cNvSpPr/>
          <p:nvPr/>
        </p:nvSpPr>
        <p:spPr>
          <a:xfrm>
            <a:off x="5884333" y="5620711"/>
            <a:ext cx="353580" cy="311246"/>
          </a:xfrm>
          <a:prstGeom prst="ellipse">
            <a:avLst/>
          </a:prstGeom>
          <a:noFill/>
          <a:ln w="28575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6A8BC2-6B4E-5563-C34B-DC4AD4D60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500000">
            <a:off x="4300623" y="3235076"/>
            <a:ext cx="4210051" cy="369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66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5D17-DC8E-1286-DA11-51E6EBB6C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CBC28594-63EF-0C9A-F870-9B43899D6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7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3.</a:t>
            </a:r>
            <a:r>
              <a:rPr lang="fi-FI" sz="3600">
                <a:latin typeface="Calibri"/>
                <a:ea typeface="Calibri"/>
                <a:cs typeface="Calibri"/>
              </a:rPr>
              <a:t> Skrollaa alas ja valitse </a:t>
            </a:r>
            <a:r>
              <a:rPr lang="fi-FI" sz="3600" b="1">
                <a:latin typeface="Calibri"/>
                <a:ea typeface="Calibri"/>
                <a:cs typeface="Calibri"/>
              </a:rPr>
              <a:t>"Lisää Koti-valikkoon"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6E3386F-BFDE-B7A2-C8F0-907E433BB2ED}"/>
              </a:ext>
            </a:extLst>
          </p:cNvPr>
          <p:cNvGrpSpPr/>
          <p:nvPr/>
        </p:nvGrpSpPr>
        <p:grpSpPr>
          <a:xfrm>
            <a:off x="4670368" y="1017091"/>
            <a:ext cx="5560194" cy="5634044"/>
            <a:chOff x="4670368" y="868925"/>
            <a:chExt cx="5623694" cy="578221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E60D397-F6D1-94BB-B36B-2C39C43E3ED8}"/>
                </a:ext>
              </a:extLst>
            </p:cNvPr>
            <p:cNvSpPr/>
            <p:nvPr/>
          </p:nvSpPr>
          <p:spPr>
            <a:xfrm>
              <a:off x="4967109" y="4561416"/>
              <a:ext cx="2259062" cy="349249"/>
            </a:xfrm>
            <a:prstGeom prst="rect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5BE0153-FCDA-D221-73EF-449383EE6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7383" r="-1003" b="7728"/>
            <a:stretch>
              <a:fillRect/>
            </a:stretch>
          </p:blipFill>
          <p:spPr>
            <a:xfrm>
              <a:off x="4670368" y="868925"/>
              <a:ext cx="2830178" cy="5123119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4891A4C-0B0B-86C3-34B3-B62930B8630F}"/>
                </a:ext>
              </a:extLst>
            </p:cNvPr>
            <p:cNvSpPr/>
            <p:nvPr/>
          </p:nvSpPr>
          <p:spPr>
            <a:xfrm>
              <a:off x="4836431" y="4561567"/>
              <a:ext cx="2466069" cy="357414"/>
            </a:xfrm>
            <a:prstGeom prst="rect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A0B87DB-6650-5852-D3BD-3E771F6F7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724177" y="2640504"/>
              <a:ext cx="4569885" cy="40106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09464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D72B3-8B34-9693-FB9C-3D3F63EBA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D8BC6235-5E0B-6F01-37FB-5C02A870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15144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4.</a:t>
            </a:r>
            <a:r>
              <a:rPr lang="fi-FI" sz="3600">
                <a:latin typeface="Calibri"/>
                <a:ea typeface="Calibri"/>
                <a:cs typeface="Calibri"/>
              </a:rPr>
              <a:t> Kirjoita halutessasi pikakuvakkeelle</a:t>
            </a:r>
            <a:r>
              <a:rPr lang="fi-FI" sz="3600" b="1">
                <a:latin typeface="Calibri"/>
                <a:ea typeface="Calibri"/>
                <a:cs typeface="Calibri"/>
              </a:rPr>
              <a:t> nimi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24A38A-BBBE-34AA-53A0-2A2AC6249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162" y="1054421"/>
            <a:ext cx="2454135" cy="4984624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5924269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EC22E-1F03-A5F8-E455-64D66D1BF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949CAA94-CA3E-B86D-1313-301B4CA8C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5.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>
                <a:latin typeface="Calibri"/>
                <a:ea typeface="Calibri"/>
                <a:cs typeface="Calibri"/>
              </a:rPr>
              <a:t>Lisää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5E1FD8-219F-9473-19C5-F9DD7E9D3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391" y="994833"/>
            <a:ext cx="2509219" cy="5122334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9E0C77D-9B92-B564-49C5-2133A343C77C}"/>
              </a:ext>
            </a:extLst>
          </p:cNvPr>
          <p:cNvSpPr/>
          <p:nvPr/>
        </p:nvSpPr>
        <p:spPr>
          <a:xfrm>
            <a:off x="6860732" y="998307"/>
            <a:ext cx="491161" cy="304673"/>
          </a:xfrm>
          <a:prstGeom prst="ellipse">
            <a:avLst/>
          </a:prstGeom>
          <a:noFill/>
          <a:ln w="28575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799D8-3B70-8BBD-74BF-EBF54C7A0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2940000">
            <a:off x="4567621" y="-23215"/>
            <a:ext cx="4012913" cy="353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175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1E7E3-69A4-3964-4176-B27B454E2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19292948-9724-0905-3FD8-4D5352B55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114893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6.</a:t>
            </a:r>
            <a:r>
              <a:rPr lang="fi-FI" sz="3600">
                <a:latin typeface="Calibri"/>
                <a:ea typeface="Calibri"/>
                <a:cs typeface="Calibri"/>
              </a:rPr>
              <a:t> Nyt kotivalikossasi pitäisi näkyä ikoni, jonka painaminen avaa eVakan</a:t>
            </a:r>
            <a:endParaRPr lang="fi-FI" sz="3600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F8A128-EAE6-3A71-744E-44B5526EC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0" y="1492909"/>
            <a:ext cx="7340361" cy="4346635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0550565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C573B1-ECD7-1D3E-A5C1-CDE8774E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99015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16455-FF46-EE63-E657-044E544E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2FF91F9-DFD6-2BAA-7792-A592A7AD8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3755"/>
            <a:ext cx="11253547" cy="1325563"/>
          </a:xfrm>
        </p:spPr>
        <p:txBody>
          <a:bodyPr/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2.</a:t>
            </a:r>
            <a:r>
              <a:rPr lang="fi-FI" sz="3600">
                <a:latin typeface="Calibri"/>
                <a:ea typeface="Calibri"/>
                <a:cs typeface="Calibri"/>
              </a:rPr>
              <a:t> Valitse </a:t>
            </a:r>
            <a:r>
              <a:rPr lang="fi-FI" sz="3600" b="1">
                <a:latin typeface="Calibri"/>
                <a:ea typeface="Calibri"/>
                <a:cs typeface="Calibri"/>
              </a:rPr>
              <a:t>Tunnistaudu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4FD1D4A-C282-060E-EABB-F868546CDE79}"/>
              </a:ext>
            </a:extLst>
          </p:cNvPr>
          <p:cNvGrpSpPr/>
          <p:nvPr/>
        </p:nvGrpSpPr>
        <p:grpSpPr>
          <a:xfrm>
            <a:off x="1859258" y="1247921"/>
            <a:ext cx="8484097" cy="4756167"/>
            <a:chOff x="1959044" y="1365849"/>
            <a:chExt cx="8302668" cy="5046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7B99369-7F06-3554-3D42-C4A45A77F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59044" y="1365849"/>
              <a:ext cx="8302668" cy="5046453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EE083D9-895C-2551-B30E-66D21B590995}"/>
                </a:ext>
              </a:extLst>
            </p:cNvPr>
            <p:cNvSpPr/>
            <p:nvPr/>
          </p:nvSpPr>
          <p:spPr>
            <a:xfrm>
              <a:off x="2159000" y="5455014"/>
              <a:ext cx="1213555" cy="539750"/>
            </a:xfrm>
            <a:prstGeom prst="ellipse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6514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74613-0B11-234B-94D4-B357D84F5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186A862-267E-EC0D-9E5F-40514ACF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890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3. Tunnistaudu palveluun </a:t>
            </a:r>
            <a:r>
              <a:rPr lang="fi-FI" sz="3600">
                <a:latin typeface="Calibri"/>
                <a:ea typeface="Calibri"/>
                <a:cs typeface="Calibri"/>
              </a:rPr>
              <a:t>valitsemalla tunnistustapa</a:t>
            </a:r>
            <a:endParaRPr lang="en-US" sz="360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72585A-C852-95CF-2E59-500BFF9D5A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13" t="1004" r="385" b="754"/>
          <a:stretch>
            <a:fillRect/>
          </a:stretch>
        </p:blipFill>
        <p:spPr>
          <a:xfrm>
            <a:off x="1282700" y="1225568"/>
            <a:ext cx="9639350" cy="4828015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1849207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4E836-2DCC-41A2-04E3-6C289A1F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864D0D-249B-364A-421F-32D20368F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754534"/>
            <a:ext cx="11214100" cy="3361633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BBBB9AF9-87E6-7F8C-9C04-FA7098772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139574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4. </a:t>
            </a:r>
            <a:r>
              <a:rPr lang="fi-FI" sz="3600">
                <a:latin typeface="Calibri"/>
                <a:ea typeface="Calibri"/>
                <a:cs typeface="Calibri"/>
              </a:rPr>
              <a:t>Avaa </a:t>
            </a:r>
            <a:r>
              <a:rPr lang="fi-FI" sz="3600" b="1">
                <a:latin typeface="Calibri"/>
                <a:ea typeface="Calibri"/>
                <a:cs typeface="Calibri"/>
              </a:rPr>
              <a:t>Valikko</a:t>
            </a:r>
            <a:endParaRPr lang="fi-FI" sz="36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0310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FE423-E761-F92B-ACBB-042ED70DC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EDD9EB-785E-9BEE-8729-AAF8975AF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754534"/>
            <a:ext cx="11277600" cy="3514033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3F2DB7B1-A711-5F85-2A21-F591CDE18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139574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5.</a:t>
            </a:r>
            <a:r>
              <a:rPr lang="fi-FI" sz="3600">
                <a:latin typeface="Calibri"/>
                <a:ea typeface="Calibri"/>
                <a:cs typeface="Calibri"/>
              </a:rPr>
              <a:t> Valitse </a:t>
            </a:r>
            <a:r>
              <a:rPr lang="fi-FI" sz="3600" b="1">
                <a:latin typeface="Calibri"/>
                <a:ea typeface="Calibri"/>
                <a:cs typeface="Calibri"/>
              </a:rPr>
              <a:t>Omat tiedot</a:t>
            </a:r>
            <a:endParaRPr lang="fi-FI" sz="1200">
              <a:solidFill>
                <a:srgbClr val="0F0F0F"/>
              </a:solidFill>
              <a:highlight>
                <a:srgbClr val="FFFFFF"/>
              </a:highlight>
              <a:latin typeface="Open Sans"/>
              <a:ea typeface="Open Sans"/>
              <a:cs typeface="Open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32089-6888-C853-2AAE-2DF66DFB7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6544" y="3508904"/>
            <a:ext cx="1663700" cy="196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27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BEA75-67AB-E263-6305-30F03D541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F2E9051-7E88-0F87-A542-32CF35EA0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945" y="1117600"/>
            <a:ext cx="7974011" cy="490220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5DBC757D-6374-7EF3-E80A-6B9AC5EB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6.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 dirty="0">
                <a:latin typeface="Calibri"/>
                <a:ea typeface="Calibri"/>
                <a:cs typeface="Calibri"/>
              </a:rPr>
              <a:t>Muokkaa</a:t>
            </a:r>
          </a:p>
        </p:txBody>
      </p:sp>
    </p:spTree>
    <p:extLst>
      <p:ext uri="{BB962C8B-B14F-4D97-AF65-F5344CB8AC3E}">
        <p14:creationId xmlns:p14="http://schemas.microsoft.com/office/powerpoint/2010/main" val="252811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31B6B-E036-5133-1AFE-70BD00E74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DD9DB8-EBC7-C2EE-FC43-D7018BB00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787" y="1104900"/>
            <a:ext cx="8276426" cy="492760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99F5A766-13B5-AE77-65FC-EEF563EA9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7. </a:t>
            </a:r>
            <a:r>
              <a:rPr lang="fi-FI" sz="3600">
                <a:latin typeface="Calibri"/>
                <a:ea typeface="Calibri"/>
                <a:cs typeface="Calibri"/>
              </a:rPr>
              <a:t>Lisää </a:t>
            </a:r>
            <a:r>
              <a:rPr lang="fi-FI" sz="3600" b="1">
                <a:latin typeface="Calibri"/>
                <a:ea typeface="Calibri"/>
                <a:cs typeface="Calibri"/>
              </a:rPr>
              <a:t>puhelinnumerosi </a:t>
            </a:r>
            <a:r>
              <a:rPr lang="fi-FI" sz="3600">
                <a:latin typeface="Calibri"/>
                <a:ea typeface="Calibri"/>
                <a:cs typeface="Calibri"/>
              </a:rPr>
              <a:t>ja </a:t>
            </a:r>
            <a:r>
              <a:rPr lang="fi-FI" sz="3600" b="1">
                <a:latin typeface="Calibri"/>
                <a:ea typeface="Calibri"/>
                <a:cs typeface="Calibri"/>
              </a:rPr>
              <a:t>sähköpostiosoitteesi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720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02256CB2DA20141BFA33619C3529A5A" ma:contentTypeVersion="8" ma:contentTypeDescription="Luo uusi asiakirja." ma:contentTypeScope="" ma:versionID="6e3e4f2dd8ea2af8d99e2bd3eac141f1">
  <xsd:schema xmlns:xsd="http://www.w3.org/2001/XMLSchema" xmlns:xs="http://www.w3.org/2001/XMLSchema" xmlns:p="http://schemas.microsoft.com/office/2006/metadata/properties" xmlns:ns2="4b29b635-31ef-4660-8330-7450f7fe60e1" xmlns:ns3="8ba64f4c-5df9-40e4-93b5-5c1d507bc4fd" targetNamespace="http://schemas.microsoft.com/office/2006/metadata/properties" ma:root="true" ma:fieldsID="b8dff19f3a3a8a6d6b4b7687afb8f8b5" ns2:_="" ns3:_="">
    <xsd:import namespace="4b29b635-31ef-4660-8330-7450f7fe60e1"/>
    <xsd:import namespace="8ba64f4c-5df9-40e4-93b5-5c1d507bc4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29b635-31ef-4660-8330-7450f7fe60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a64f4c-5df9-40e4-93b5-5c1d507bc4f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C656D00-0D61-46A5-AC28-54E0A285FBDE}"/>
</file>

<file path=customXml/itemProps2.xml><?xml version="1.0" encoding="utf-8"?>
<ds:datastoreItem xmlns:ds="http://schemas.openxmlformats.org/officeDocument/2006/customXml" ds:itemID="{38879C00-0D3E-4A18-9FAF-375CE06AE5B5}"/>
</file>

<file path=customXml/itemProps3.xml><?xml version="1.0" encoding="utf-8"?>
<ds:datastoreItem xmlns:ds="http://schemas.openxmlformats.org/officeDocument/2006/customXml" ds:itemID="{26B63FFF-2966-4BD4-8195-729D608307F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Office-teema</vt:lpstr>
      <vt:lpstr>   eVakaan kirjautuminen</vt:lpstr>
      <vt:lpstr>PowerPoint Presentation</vt:lpstr>
      <vt:lpstr>Mene osoitteeseen: https://evaka.kauniainen.fi/login </vt:lpstr>
      <vt:lpstr>2. Valitse Tunnistaudu</vt:lpstr>
      <vt:lpstr>3. Tunnistaudu palveluun valitsemalla tunnistustapa</vt:lpstr>
      <vt:lpstr>4. Avaa Valikko</vt:lpstr>
      <vt:lpstr>5. Valitse Omat tiedot</vt:lpstr>
      <vt:lpstr>6. Napauta Muokkaa</vt:lpstr>
      <vt:lpstr>7. Lisää puhelinnumerosi ja sähköpostiosoitteesi</vt:lpstr>
      <vt:lpstr>8. Napauta Tallenna</vt:lpstr>
      <vt:lpstr>9. Napauta Vahvista sähköposti</vt:lpstr>
      <vt:lpstr>10. Saat vahvistuskoodin siihen sähköpostiosoitteeseen, jonka olet antanut eVakaan</vt:lpstr>
      <vt:lpstr>11. Syötä saamasi vahvistuskoodi tekstikenttään</vt:lpstr>
      <vt:lpstr>12. Napauta Vahvista</vt:lpstr>
      <vt:lpstr>13. Napauta Salli sähköpostikirjautuminen</vt:lpstr>
      <vt:lpstr>14. Luo salasana alla olevien salasanavaatimusten mukaisesti</vt:lpstr>
      <vt:lpstr>15. Napauta Ota käyttöön</vt:lpstr>
      <vt:lpstr>Jatkossa voit kirjautua eVakaan asettamallasi käyttäjätunnuksella</vt:lpstr>
      <vt:lpstr>Riippuen siitä, kirjaudutko käyttäjätunnuksella vai vahvasti tunnistautumalla, voit tehdä eVakassa eri asioita</vt:lpstr>
      <vt:lpstr>   Pikakuvakkeen luominen mobiililaitteen etusivulle (Android)</vt:lpstr>
      <vt:lpstr>PowerPoint Presentation</vt:lpstr>
      <vt:lpstr>1. Mene osoitteeseen: https://evaka.kauniainen.fi/login </vt:lpstr>
      <vt:lpstr>2. Paina "valikko"-ikonia (kolme pistettä). Sijainti voi vaihdella selaimesta riippuen.</vt:lpstr>
      <vt:lpstr>3. Valitse "Lisää aloitusnäyttöön"</vt:lpstr>
      <vt:lpstr>4. Napauta Luo pikakuvake </vt:lpstr>
      <vt:lpstr>5.  Kirjoita halutessasi pikakuvakkeelle nimi</vt:lpstr>
      <vt:lpstr>6.  Napauta Lisää</vt:lpstr>
      <vt:lpstr>7.  Nyt kotivalikossasi pitäisi näkyä ikoni, jonka painaminen avaa eVakan</vt:lpstr>
      <vt:lpstr>   Pikakuvakkeen luominen mobiililaitteen etusivulle (iOS)</vt:lpstr>
      <vt:lpstr>PowerPoint Presentation</vt:lpstr>
      <vt:lpstr>1. Mene osoitteeseen: https://evaka.kauniainen.fi/login </vt:lpstr>
      <vt:lpstr>2. Paina "jaa"-ikonia selaimen alalaidassa (neliö, jossa on ylöspäin osoittava nuoli)</vt:lpstr>
      <vt:lpstr>3. Skrollaa alas ja valitse "Lisää Koti-valikkoon"</vt:lpstr>
      <vt:lpstr>4. Kirjoita halutessasi pikakuvakkeelle nimi</vt:lpstr>
      <vt:lpstr>5. Napauta Lisää</vt:lpstr>
      <vt:lpstr>6. Nyt kotivalikossasi pitäisi näkyä ikoni, jonka painaminen avaa eVakan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836</cp:revision>
  <dcterms:created xsi:type="dcterms:W3CDTF">2012-08-08T08:08:12Z</dcterms:created>
  <dcterms:modified xsi:type="dcterms:W3CDTF">2026-04-22T08:29:58Z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0x010100802256CB2DA20141BFA33619C3529A5A</vt:lpwstr>
  </property>
</Properties>
</file>