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revisionInfo.xml" ContentType="application/vnd.ms-powerpoint.revisioninfo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5" r:id="rId2"/>
    <p:sldId id="358" r:id="rId3"/>
    <p:sldId id="334" r:id="rId4"/>
    <p:sldId id="331" r:id="rId5"/>
    <p:sldId id="332" r:id="rId6"/>
    <p:sldId id="333" r:id="rId7"/>
    <p:sldId id="335" r:id="rId8"/>
    <p:sldId id="336" r:id="rId9"/>
    <p:sldId id="337" r:id="rId10"/>
    <p:sldId id="338" r:id="rId11"/>
    <p:sldId id="339" r:id="rId12"/>
    <p:sldId id="341" r:id="rId13"/>
    <p:sldId id="340" r:id="rId14"/>
    <p:sldId id="342" r:id="rId15"/>
    <p:sldId id="343" r:id="rId16"/>
    <p:sldId id="344" r:id="rId17"/>
    <p:sldId id="345" r:id="rId18"/>
    <p:sldId id="359" r:id="rId19"/>
    <p:sldId id="368" r:id="rId20"/>
    <p:sldId id="347" r:id="rId21"/>
    <p:sldId id="361" r:id="rId22"/>
    <p:sldId id="369" r:id="rId23"/>
    <p:sldId id="362" r:id="rId24"/>
    <p:sldId id="363" r:id="rId25"/>
    <p:sldId id="364" r:id="rId26"/>
    <p:sldId id="365" r:id="rId27"/>
    <p:sldId id="366" r:id="rId28"/>
    <p:sldId id="367" r:id="rId29"/>
    <p:sldId id="349" r:id="rId30"/>
    <p:sldId id="360" r:id="rId31"/>
    <p:sldId id="370" r:id="rId32"/>
    <p:sldId id="352" r:id="rId33"/>
    <p:sldId id="353" r:id="rId34"/>
    <p:sldId id="354" r:id="rId35"/>
    <p:sldId id="357" r:id="rId36"/>
    <p:sldId id="356" r:id="rId37"/>
    <p:sldId id="322" r:id="rId3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192"/>
    <a:srgbClr val="BB3E66"/>
    <a:srgbClr val="B53968"/>
    <a:srgbClr val="BA476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9F6B1F-D3ED-AD6A-1B59-A57BE1ADFFD5}" v="18" dt="2026-04-22T08:39:57.8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47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45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2.xml"/><Relationship Id="rId20" Type="http://schemas.openxmlformats.org/officeDocument/2006/relationships/slide" Target="slides/slide19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no Myöhänen" userId="S::aino.myohanen@kauniainen.fi::822ed1be-cef7-4c5c-aa4d-8772b062b84c" providerId="AD" clId="Web-{679DC1D9-2A32-191C-754E-17BF85C37E1A}"/>
    <pc:docChg chg="modSld sldOrd">
      <pc:chgData name="Aino Myöhänen" userId="S::aino.myohanen@kauniainen.fi::822ed1be-cef7-4c5c-aa4d-8772b062b84c" providerId="AD" clId="Web-{679DC1D9-2A32-191C-754E-17BF85C37E1A}" dt="2026-04-14T08:32:49.082" v="200" actId="1076"/>
      <pc:docMkLst>
        <pc:docMk/>
      </pc:docMkLst>
      <pc:sldChg chg="addSp delSp modSp">
        <pc:chgData name="Aino Myöhänen" userId="S::aino.myohanen@kauniainen.fi::822ed1be-cef7-4c5c-aa4d-8772b062b84c" providerId="AD" clId="Web-{679DC1D9-2A32-191C-754E-17BF85C37E1A}" dt="2026-04-14T06:23:17.756" v="159"/>
        <pc:sldMkLst>
          <pc:docMk/>
          <pc:sldMk cId="3736514279" sldId="331"/>
        </pc:sldMkLst>
      </pc:sldChg>
      <pc:sldChg chg="addSp delSp modSp ord">
        <pc:chgData name="Aino Myöhänen" userId="S::aino.myohanen@kauniainen.fi::822ed1be-cef7-4c5c-aa4d-8772b062b84c" providerId="AD" clId="Web-{679DC1D9-2A32-191C-754E-17BF85C37E1A}" dt="2026-04-14T07:40:17.572" v="180"/>
        <pc:sldMkLst>
          <pc:docMk/>
          <pc:sldMk cId="1849207691" sldId="332"/>
        </pc:sldMkLst>
        <pc:picChg chg="add mod modCrop">
          <ac:chgData name="Aino Myöhänen" userId="S::aino.myohanen@kauniainen.fi::822ed1be-cef7-4c5c-aa4d-8772b062b84c" providerId="AD" clId="Web-{679DC1D9-2A32-191C-754E-17BF85C37E1A}" dt="2026-04-14T05:48:50.202" v="13" actId="1076"/>
          <ac:picMkLst>
            <pc:docMk/>
            <pc:sldMk cId="1849207691" sldId="332"/>
            <ac:picMk id="2" creationId="{277C1B8A-7974-24E5-476A-DA9511E9F26A}"/>
          </ac:picMkLst>
        </pc:picChg>
      </pc:sldChg>
      <pc:sldChg chg="addSp delSp modSp">
        <pc:chgData name="Aino Myöhänen" userId="S::aino.myohanen@kauniainen.fi::822ed1be-cef7-4c5c-aa4d-8772b062b84c" providerId="AD" clId="Web-{679DC1D9-2A32-191C-754E-17BF85C37E1A}" dt="2026-04-14T05:50:29.046" v="31" actId="14100"/>
        <pc:sldMkLst>
          <pc:docMk/>
          <pc:sldMk cId="1430310037" sldId="333"/>
        </pc:sldMkLst>
        <pc:spChg chg="add mod">
          <ac:chgData name="Aino Myöhänen" userId="S::aino.myohanen@kauniainen.fi::822ed1be-cef7-4c5c-aa4d-8772b062b84c" providerId="AD" clId="Web-{679DC1D9-2A32-191C-754E-17BF85C37E1A}" dt="2026-04-14T05:50:29.046" v="31" actId="14100"/>
          <ac:spMkLst>
            <pc:docMk/>
            <pc:sldMk cId="1430310037" sldId="333"/>
            <ac:spMk id="6" creationId="{EA2BFB91-A5F2-D86D-4D7D-66631E022F77}"/>
          </ac:spMkLst>
        </pc:spChg>
        <pc:picChg chg="add mod">
          <ac:chgData name="Aino Myöhänen" userId="S::aino.myohanen@kauniainen.fi::822ed1be-cef7-4c5c-aa4d-8772b062b84c" providerId="AD" clId="Web-{679DC1D9-2A32-191C-754E-17BF85C37E1A}" dt="2026-04-14T05:49:34.374" v="19" actId="1076"/>
          <ac:picMkLst>
            <pc:docMk/>
            <pc:sldMk cId="1430310037" sldId="333"/>
            <ac:picMk id="2" creationId="{D22966EA-7269-8323-E539-3E5543B15E65}"/>
          </ac:picMkLst>
        </pc:picChg>
        <pc:picChg chg="add mod">
          <ac:chgData name="Aino Myöhänen" userId="S::aino.myohanen@kauniainen.fi::822ed1be-cef7-4c5c-aa4d-8772b062b84c" providerId="AD" clId="Web-{679DC1D9-2A32-191C-754E-17BF85C37E1A}" dt="2026-04-14T05:50:21.453" v="30" actId="1076"/>
          <ac:picMkLst>
            <pc:docMk/>
            <pc:sldMk cId="1430310037" sldId="333"/>
            <ac:picMk id="5" creationId="{C6F0919F-51D4-427B-B610-B6FA42B7A527}"/>
          </ac:picMkLst>
        </pc:picChg>
      </pc:sldChg>
      <pc:sldChg chg="addSp delSp modSp">
        <pc:chgData name="Aino Myöhänen" userId="S::aino.myohanen@kauniainen.fi::822ed1be-cef7-4c5c-aa4d-8772b062b84c" providerId="AD" clId="Web-{679DC1D9-2A32-191C-754E-17BF85C37E1A}" dt="2026-04-14T05:51:40.141" v="44" actId="1076"/>
        <pc:sldMkLst>
          <pc:docMk/>
          <pc:sldMk cId="2815927839" sldId="335"/>
        </pc:sldMkLst>
        <pc:picChg chg="add mod">
          <ac:chgData name="Aino Myöhänen" userId="S::aino.myohanen@kauniainen.fi::822ed1be-cef7-4c5c-aa4d-8772b062b84c" providerId="AD" clId="Web-{679DC1D9-2A32-191C-754E-17BF85C37E1A}" dt="2026-04-14T05:51:18.109" v="37" actId="1076"/>
          <ac:picMkLst>
            <pc:docMk/>
            <pc:sldMk cId="2815927839" sldId="335"/>
            <ac:picMk id="3" creationId="{501D6C88-6046-7D1A-445B-DF24F7887545}"/>
          </ac:picMkLst>
        </pc:picChg>
        <pc:picChg chg="add mod">
          <ac:chgData name="Aino Myöhänen" userId="S::aino.myohanen@kauniainen.fi::822ed1be-cef7-4c5c-aa4d-8772b062b84c" providerId="AD" clId="Web-{679DC1D9-2A32-191C-754E-17BF85C37E1A}" dt="2026-04-14T05:51:40.141" v="44" actId="1076"/>
          <ac:picMkLst>
            <pc:docMk/>
            <pc:sldMk cId="2815927839" sldId="335"/>
            <ac:picMk id="6" creationId="{68F49FDF-EA25-E2CA-AD4E-B9519E90A9A6}"/>
          </ac:picMkLst>
        </pc:picChg>
      </pc:sldChg>
      <pc:sldChg chg="addSp delSp modSp">
        <pc:chgData name="Aino Myöhänen" userId="S::aino.myohanen@kauniainen.fi::822ed1be-cef7-4c5c-aa4d-8772b062b84c" providerId="AD" clId="Web-{679DC1D9-2A32-191C-754E-17BF85C37E1A}" dt="2026-04-14T05:54:25.985" v="62" actId="1076"/>
        <pc:sldMkLst>
          <pc:docMk/>
          <pc:sldMk cId="2528111201" sldId="336"/>
        </pc:sldMkLst>
        <pc:picChg chg="add mod modCrop">
          <ac:chgData name="Aino Myöhänen" userId="S::aino.myohanen@kauniainen.fi::822ed1be-cef7-4c5c-aa4d-8772b062b84c" providerId="AD" clId="Web-{679DC1D9-2A32-191C-754E-17BF85C37E1A}" dt="2026-04-14T05:53:41.969" v="50" actId="1076"/>
          <ac:picMkLst>
            <pc:docMk/>
            <pc:sldMk cId="2528111201" sldId="336"/>
            <ac:picMk id="2" creationId="{1AC7D08E-3D7F-B7C6-2791-CB6ED35B0736}"/>
          </ac:picMkLst>
        </pc:picChg>
        <pc:picChg chg="add mod">
          <ac:chgData name="Aino Myöhänen" userId="S::aino.myohanen@kauniainen.fi::822ed1be-cef7-4c5c-aa4d-8772b062b84c" providerId="AD" clId="Web-{679DC1D9-2A32-191C-754E-17BF85C37E1A}" dt="2026-04-14T05:54:25.985" v="62" actId="1076"/>
          <ac:picMkLst>
            <pc:docMk/>
            <pc:sldMk cId="2528111201" sldId="336"/>
            <ac:picMk id="4" creationId="{B5A3595E-241F-3FFF-26B9-FD25B7CF6F2F}"/>
          </ac:picMkLst>
        </pc:picChg>
        <pc:picChg chg="add mod">
          <ac:chgData name="Aino Myöhänen" userId="S::aino.myohanen@kauniainen.fi::822ed1be-cef7-4c5c-aa4d-8772b062b84c" providerId="AD" clId="Web-{679DC1D9-2A32-191C-754E-17BF85C37E1A}" dt="2026-04-14T05:54:19.782" v="60" actId="1076"/>
          <ac:picMkLst>
            <pc:docMk/>
            <pc:sldMk cId="2528111201" sldId="336"/>
            <ac:picMk id="5" creationId="{220D1332-4D37-3FDF-55F5-0DE5FB95B08D}"/>
          </ac:picMkLst>
        </pc:picChg>
      </pc:sldChg>
      <pc:sldChg chg="addSp delSp modSp">
        <pc:chgData name="Aino Myöhänen" userId="S::aino.myohanen@kauniainen.fi::822ed1be-cef7-4c5c-aa4d-8772b062b84c" providerId="AD" clId="Web-{679DC1D9-2A32-191C-754E-17BF85C37E1A}" dt="2026-04-14T06:00:36.662" v="77" actId="1076"/>
        <pc:sldMkLst>
          <pc:docMk/>
          <pc:sldMk cId="986720959" sldId="337"/>
        </pc:sldMkLst>
        <pc:picChg chg="add mod">
          <ac:chgData name="Aino Myöhänen" userId="S::aino.myohanen@kauniainen.fi::822ed1be-cef7-4c5c-aa4d-8772b062b84c" providerId="AD" clId="Web-{679DC1D9-2A32-191C-754E-17BF85C37E1A}" dt="2026-04-14T06:00:01.348" v="68" actId="1076"/>
          <ac:picMkLst>
            <pc:docMk/>
            <pc:sldMk cId="986720959" sldId="337"/>
            <ac:picMk id="3" creationId="{E16A3DFA-10D4-DA7A-16A0-C40EFEE89C5A}"/>
          </ac:picMkLst>
        </pc:picChg>
        <pc:picChg chg="add mod">
          <ac:chgData name="Aino Myöhänen" userId="S::aino.myohanen@kauniainen.fi::822ed1be-cef7-4c5c-aa4d-8772b062b84c" providerId="AD" clId="Web-{679DC1D9-2A32-191C-754E-17BF85C37E1A}" dt="2026-04-14T06:00:27.896" v="73" actId="1076"/>
          <ac:picMkLst>
            <pc:docMk/>
            <pc:sldMk cId="986720959" sldId="337"/>
            <ac:picMk id="5" creationId="{446CF75F-4F9E-3112-15AF-C19A8BBA1D1B}"/>
          </ac:picMkLst>
        </pc:picChg>
        <pc:picChg chg="add mod">
          <ac:chgData name="Aino Myöhänen" userId="S::aino.myohanen@kauniainen.fi::822ed1be-cef7-4c5c-aa4d-8772b062b84c" providerId="AD" clId="Web-{679DC1D9-2A32-191C-754E-17BF85C37E1A}" dt="2026-04-14T06:00:36.662" v="77" actId="1076"/>
          <ac:picMkLst>
            <pc:docMk/>
            <pc:sldMk cId="986720959" sldId="337"/>
            <ac:picMk id="6" creationId="{E0122C72-D896-0BA5-C850-60333BC88D37}"/>
          </ac:picMkLst>
        </pc:picChg>
      </pc:sldChg>
      <pc:sldChg chg="addSp delSp modSp">
        <pc:chgData name="Aino Myöhänen" userId="S::aino.myohanen@kauniainen.fi::822ed1be-cef7-4c5c-aa4d-8772b062b84c" providerId="AD" clId="Web-{679DC1D9-2A32-191C-754E-17BF85C37E1A}" dt="2026-04-14T06:04:15.165" v="90" actId="1076"/>
        <pc:sldMkLst>
          <pc:docMk/>
          <pc:sldMk cId="255974249" sldId="338"/>
        </pc:sldMkLst>
        <pc:picChg chg="add mod">
          <ac:chgData name="Aino Myöhänen" userId="S::aino.myohanen@kauniainen.fi::822ed1be-cef7-4c5c-aa4d-8772b062b84c" providerId="AD" clId="Web-{679DC1D9-2A32-191C-754E-17BF85C37E1A}" dt="2026-04-14T06:04:00.899" v="85" actId="1076"/>
          <ac:picMkLst>
            <pc:docMk/>
            <pc:sldMk cId="255974249" sldId="338"/>
            <ac:picMk id="2" creationId="{AF4747F6-17A1-D9F2-8850-452F2AF5D2DE}"/>
          </ac:picMkLst>
        </pc:picChg>
        <pc:picChg chg="add mod">
          <ac:chgData name="Aino Myöhänen" userId="S::aino.myohanen@kauniainen.fi::822ed1be-cef7-4c5c-aa4d-8772b062b84c" providerId="AD" clId="Web-{679DC1D9-2A32-191C-754E-17BF85C37E1A}" dt="2026-04-14T06:04:15.165" v="90" actId="1076"/>
          <ac:picMkLst>
            <pc:docMk/>
            <pc:sldMk cId="255974249" sldId="338"/>
            <ac:picMk id="5" creationId="{DC106C1B-7C7B-638C-735C-5D51CD0B1FE8}"/>
          </ac:picMkLst>
        </pc:picChg>
      </pc:sldChg>
      <pc:sldChg chg="modSp">
        <pc:chgData name="Aino Myöhänen" userId="S::aino.myohanen@kauniainen.fi::822ed1be-cef7-4c5c-aa4d-8772b062b84c" providerId="AD" clId="Web-{679DC1D9-2A32-191C-754E-17BF85C37E1A}" dt="2026-04-14T06:04:39.525" v="95" actId="1076"/>
        <pc:sldMkLst>
          <pc:docMk/>
          <pc:sldMk cId="3753382452" sldId="339"/>
        </pc:sldMkLst>
        <pc:picChg chg="mod modCrop">
          <ac:chgData name="Aino Myöhänen" userId="S::aino.myohanen@kauniainen.fi::822ed1be-cef7-4c5c-aa4d-8772b062b84c" providerId="AD" clId="Web-{679DC1D9-2A32-191C-754E-17BF85C37E1A}" dt="2026-04-14T06:04:39.525" v="95" actId="1076"/>
          <ac:picMkLst>
            <pc:docMk/>
            <pc:sldMk cId="3753382452" sldId="339"/>
            <ac:picMk id="2" creationId="{FFFDCAF6-05A9-4B50-1BD5-3752F4E69730}"/>
          </ac:picMkLst>
        </pc:picChg>
      </pc:sldChg>
      <pc:sldChg chg="addSp delSp modSp">
        <pc:chgData name="Aino Myöhänen" userId="S::aino.myohanen@kauniainen.fi::822ed1be-cef7-4c5c-aa4d-8772b062b84c" providerId="AD" clId="Web-{679DC1D9-2A32-191C-754E-17BF85C37E1A}" dt="2026-04-14T08:32:49.082" v="200" actId="1076"/>
        <pc:sldMkLst>
          <pc:docMk/>
          <pc:sldMk cId="2012504035" sldId="340"/>
        </pc:sldMkLst>
        <pc:spChg chg="mod ord">
          <ac:chgData name="Aino Myöhänen" userId="S::aino.myohanen@kauniainen.fi::822ed1be-cef7-4c5c-aa4d-8772b062b84c" providerId="AD" clId="Web-{679DC1D9-2A32-191C-754E-17BF85C37E1A}" dt="2026-04-14T06:14:39.856" v="137" actId="14100"/>
          <ac:spMkLst>
            <pc:docMk/>
            <pc:sldMk cId="2012504035" sldId="340"/>
            <ac:spMk id="4" creationId="{5C61BDDE-87D5-5DA8-603A-6B85DEE7637A}"/>
          </ac:spMkLst>
        </pc:spChg>
        <pc:picChg chg="mod">
          <ac:chgData name="Aino Myöhänen" userId="S::aino.myohanen@kauniainen.fi::822ed1be-cef7-4c5c-aa4d-8772b062b84c" providerId="AD" clId="Web-{679DC1D9-2A32-191C-754E-17BF85C37E1A}" dt="2026-04-14T08:32:49.082" v="200" actId="1076"/>
          <ac:picMkLst>
            <pc:docMk/>
            <pc:sldMk cId="2012504035" sldId="340"/>
            <ac:picMk id="5" creationId="{216045EA-F099-6D54-B78E-7A2F125FC7D5}"/>
          </ac:picMkLst>
        </pc:picChg>
        <pc:picChg chg="add mod">
          <ac:chgData name="Aino Myöhänen" userId="S::aino.myohanen@kauniainen.fi::822ed1be-cef7-4c5c-aa4d-8772b062b84c" providerId="AD" clId="Web-{679DC1D9-2A32-191C-754E-17BF85C37E1A}" dt="2026-04-14T06:13:00.887" v="123" actId="1076"/>
          <ac:picMkLst>
            <pc:docMk/>
            <pc:sldMk cId="2012504035" sldId="340"/>
            <ac:picMk id="6" creationId="{FF728E03-E3AA-28A0-960F-DCDAC9C06876}"/>
          </ac:picMkLst>
        </pc:picChg>
      </pc:sldChg>
      <pc:sldChg chg="addSp delSp modSp">
        <pc:chgData name="Aino Myöhänen" userId="S::aino.myohanen@kauniainen.fi::822ed1be-cef7-4c5c-aa4d-8772b062b84c" providerId="AD" clId="Web-{679DC1D9-2A32-191C-754E-17BF85C37E1A}" dt="2026-04-14T08:10:20.050" v="199" actId="1076"/>
        <pc:sldMkLst>
          <pc:docMk/>
          <pc:sldMk cId="3459920706" sldId="342"/>
        </pc:sldMkLst>
        <pc:picChg chg="add mod ord modCrop">
          <ac:chgData name="Aino Myöhänen" userId="S::aino.myohanen@kauniainen.fi::822ed1be-cef7-4c5c-aa4d-8772b062b84c" providerId="AD" clId="Web-{679DC1D9-2A32-191C-754E-17BF85C37E1A}" dt="2026-04-14T08:10:11.659" v="196"/>
          <ac:picMkLst>
            <pc:docMk/>
            <pc:sldMk cId="3459920706" sldId="342"/>
            <ac:picMk id="4" creationId="{A74F5098-100D-E79B-9427-1A62337E67AB}"/>
          </ac:picMkLst>
        </pc:picChg>
        <pc:picChg chg="mod">
          <ac:chgData name="Aino Myöhänen" userId="S::aino.myohanen@kauniainen.fi::822ed1be-cef7-4c5c-aa4d-8772b062b84c" providerId="AD" clId="Web-{679DC1D9-2A32-191C-754E-17BF85C37E1A}" dt="2026-04-14T08:10:20.050" v="199" actId="1076"/>
          <ac:picMkLst>
            <pc:docMk/>
            <pc:sldMk cId="3459920706" sldId="342"/>
            <ac:picMk id="6" creationId="{A32F0322-3FA3-9143-2A99-748726CAE07F}"/>
          </ac:picMkLst>
        </pc:picChg>
      </pc:sldChg>
      <pc:sldChg chg="addSp delSp modSp">
        <pc:chgData name="Aino Myöhänen" userId="S::aino.myohanen@kauniainen.fi::822ed1be-cef7-4c5c-aa4d-8772b062b84c" providerId="AD" clId="Web-{679DC1D9-2A32-191C-754E-17BF85C37E1A}" dt="2026-04-14T06:24:33.897" v="176" actId="1076"/>
        <pc:sldMkLst>
          <pc:docMk/>
          <pc:sldMk cId="2979047791" sldId="359"/>
        </pc:sldMkLst>
        <pc:spChg chg="mod">
          <ac:chgData name="Aino Myöhänen" userId="S::aino.myohanen@kauniainen.fi::822ed1be-cef7-4c5c-aa4d-8772b062b84c" providerId="AD" clId="Web-{679DC1D9-2A32-191C-754E-17BF85C37E1A}" dt="2026-04-14T06:24:33.897" v="176" actId="1076"/>
          <ac:spMkLst>
            <pc:docMk/>
            <pc:sldMk cId="2979047791" sldId="359"/>
            <ac:spMk id="7" creationId="{7736EE0E-42C9-91F4-F11C-91D8B3997EE0}"/>
          </ac:spMkLst>
        </pc:spChg>
        <pc:picChg chg="add mod">
          <ac:chgData name="Aino Myöhänen" userId="S::aino.myohanen@kauniainen.fi::822ed1be-cef7-4c5c-aa4d-8772b062b84c" providerId="AD" clId="Web-{679DC1D9-2A32-191C-754E-17BF85C37E1A}" dt="2026-04-14T06:23:03.084" v="154" actId="1076"/>
          <ac:picMkLst>
            <pc:docMk/>
            <pc:sldMk cId="2979047791" sldId="359"/>
            <ac:picMk id="2" creationId="{5D1BA9D4-0CC4-C065-F790-D829BFB1DFDF}"/>
          </ac:picMkLst>
        </pc:picChg>
        <pc:picChg chg="add mod">
          <ac:chgData name="Aino Myöhänen" userId="S::aino.myohanen@kauniainen.fi::822ed1be-cef7-4c5c-aa4d-8772b062b84c" providerId="AD" clId="Web-{679DC1D9-2A32-191C-754E-17BF85C37E1A}" dt="2026-04-14T06:23:39.865" v="164" actId="1076"/>
          <ac:picMkLst>
            <pc:docMk/>
            <pc:sldMk cId="2979047791" sldId="359"/>
            <ac:picMk id="6" creationId="{D386ACF0-7C1C-838A-8EDB-3EFDEE47171B}"/>
          </ac:picMkLst>
        </pc:picChg>
      </pc:sldChg>
    </pc:docChg>
  </pc:docChgLst>
  <pc:docChgLst>
    <pc:chgData name="Aino Myöhänen" userId="S::aino.myohanen@kauniainen.fi::822ed1be-cef7-4c5c-aa4d-8772b062b84c" providerId="AD" clId="Web-{D69F6B1F-D3ED-AD6A-1B59-A57BE1ADFFD5}"/>
    <pc:docChg chg="addSld modSld sldOrd">
      <pc:chgData name="Aino Myöhänen" userId="S::aino.myohanen@kauniainen.fi::822ed1be-cef7-4c5c-aa4d-8772b062b84c" providerId="AD" clId="Web-{D69F6B1F-D3ED-AD6A-1B59-A57BE1ADFFD5}" dt="2026-04-22T08:39:57.806" v="18" actId="20577"/>
      <pc:docMkLst>
        <pc:docMk/>
      </pc:docMkLst>
      <pc:sldChg chg="modSp">
        <pc:chgData name="Aino Myöhänen" userId="S::aino.myohanen@kauniainen.fi::822ed1be-cef7-4c5c-aa4d-8772b062b84c" providerId="AD" clId="Web-{D69F6B1F-D3ED-AD6A-1B59-A57BE1ADFFD5}" dt="2026-04-22T08:39:44.759" v="13" actId="20577"/>
        <pc:sldMkLst>
          <pc:docMk/>
          <pc:sldMk cId="2443466713" sldId="352"/>
        </pc:sldMkLst>
        <pc:spChg chg="mod">
          <ac:chgData name="Aino Myöhänen" userId="S::aino.myohanen@kauniainen.fi::822ed1be-cef7-4c5c-aa4d-8772b062b84c" providerId="AD" clId="Web-{D69F6B1F-D3ED-AD6A-1B59-A57BE1ADFFD5}" dt="2026-04-22T08:39:44.759" v="13" actId="20577"/>
          <ac:spMkLst>
            <pc:docMk/>
            <pc:sldMk cId="2443466713" sldId="352"/>
            <ac:spMk id="7" creationId="{B0C7B9E5-21E0-E3B4-C4F7-3B4E12AD78EB}"/>
          </ac:spMkLst>
        </pc:spChg>
      </pc:sldChg>
      <pc:sldChg chg="modSp">
        <pc:chgData name="Aino Myöhänen" userId="S::aino.myohanen@kauniainen.fi::822ed1be-cef7-4c5c-aa4d-8772b062b84c" providerId="AD" clId="Web-{D69F6B1F-D3ED-AD6A-1B59-A57BE1ADFFD5}" dt="2026-04-22T08:39:48.056" v="14" actId="20577"/>
        <pc:sldMkLst>
          <pc:docMk/>
          <pc:sldMk cId="2770946421" sldId="353"/>
        </pc:sldMkLst>
        <pc:spChg chg="mod">
          <ac:chgData name="Aino Myöhänen" userId="S::aino.myohanen@kauniainen.fi::822ed1be-cef7-4c5c-aa4d-8772b062b84c" providerId="AD" clId="Web-{D69F6B1F-D3ED-AD6A-1B59-A57BE1ADFFD5}" dt="2026-04-22T08:39:48.056" v="14" actId="20577"/>
          <ac:spMkLst>
            <pc:docMk/>
            <pc:sldMk cId="2770946421" sldId="353"/>
            <ac:spMk id="7" creationId="{CBC28594-63EF-0C9A-F870-9B43899D6A3E}"/>
          </ac:spMkLst>
        </pc:spChg>
      </pc:sldChg>
      <pc:sldChg chg="modSp">
        <pc:chgData name="Aino Myöhänen" userId="S::aino.myohanen@kauniainen.fi::822ed1be-cef7-4c5c-aa4d-8772b062b84c" providerId="AD" clId="Web-{D69F6B1F-D3ED-AD6A-1B59-A57BE1ADFFD5}" dt="2026-04-22T08:39:51.103" v="15" actId="20577"/>
        <pc:sldMkLst>
          <pc:docMk/>
          <pc:sldMk cId="592426902" sldId="354"/>
        </pc:sldMkLst>
        <pc:spChg chg="mod">
          <ac:chgData name="Aino Myöhänen" userId="S::aino.myohanen@kauniainen.fi::822ed1be-cef7-4c5c-aa4d-8772b062b84c" providerId="AD" clId="Web-{D69F6B1F-D3ED-AD6A-1B59-A57BE1ADFFD5}" dt="2026-04-22T08:39:51.103" v="15" actId="20577"/>
          <ac:spMkLst>
            <pc:docMk/>
            <pc:sldMk cId="592426902" sldId="354"/>
            <ac:spMk id="7" creationId="{D8BC6235-5E0B-6F01-37FB-5C02A87093FB}"/>
          </ac:spMkLst>
        </pc:spChg>
      </pc:sldChg>
      <pc:sldChg chg="modSp">
        <pc:chgData name="Aino Myöhänen" userId="S::aino.myohanen@kauniainen.fi::822ed1be-cef7-4c5c-aa4d-8772b062b84c" providerId="AD" clId="Web-{D69F6B1F-D3ED-AD6A-1B59-A57BE1ADFFD5}" dt="2026-04-22T08:39:57.806" v="18" actId="20577"/>
        <pc:sldMkLst>
          <pc:docMk/>
          <pc:sldMk cId="3055056545" sldId="356"/>
        </pc:sldMkLst>
        <pc:spChg chg="mod">
          <ac:chgData name="Aino Myöhänen" userId="S::aino.myohanen@kauniainen.fi::822ed1be-cef7-4c5c-aa4d-8772b062b84c" providerId="AD" clId="Web-{D69F6B1F-D3ED-AD6A-1B59-A57BE1ADFFD5}" dt="2026-04-22T08:39:57.806" v="18" actId="20577"/>
          <ac:spMkLst>
            <pc:docMk/>
            <pc:sldMk cId="3055056545" sldId="356"/>
            <ac:spMk id="7" creationId="{19292948-9724-0905-3FD8-4D5352B554D5}"/>
          </ac:spMkLst>
        </pc:spChg>
      </pc:sldChg>
      <pc:sldChg chg="modSp">
        <pc:chgData name="Aino Myöhänen" userId="S::aino.myohanen@kauniainen.fi::822ed1be-cef7-4c5c-aa4d-8772b062b84c" providerId="AD" clId="Web-{D69F6B1F-D3ED-AD6A-1B59-A57BE1ADFFD5}" dt="2026-04-22T08:39:54.494" v="16" actId="20577"/>
        <pc:sldMkLst>
          <pc:docMk/>
          <pc:sldMk cId="2270517528" sldId="357"/>
        </pc:sldMkLst>
        <pc:spChg chg="mod">
          <ac:chgData name="Aino Myöhänen" userId="S::aino.myohanen@kauniainen.fi::822ed1be-cef7-4c5c-aa4d-8772b062b84c" providerId="AD" clId="Web-{D69F6B1F-D3ED-AD6A-1B59-A57BE1ADFFD5}" dt="2026-04-22T08:39:54.494" v="16" actId="20577"/>
          <ac:spMkLst>
            <pc:docMk/>
            <pc:sldMk cId="2270517528" sldId="357"/>
            <ac:spMk id="7" creationId="{949CAA94-CA3E-B86D-1313-301B4CA8C1B7}"/>
          </ac:spMkLst>
        </pc:spChg>
      </pc:sldChg>
      <pc:sldChg chg="modSp">
        <pc:chgData name="Aino Myöhänen" userId="S::aino.myohanen@kauniainen.fi::822ed1be-cef7-4c5c-aa4d-8772b062b84c" providerId="AD" clId="Web-{D69F6B1F-D3ED-AD6A-1B59-A57BE1ADFFD5}" dt="2026-04-22T08:37:35.478" v="3" actId="20577"/>
        <pc:sldMkLst>
          <pc:docMk/>
          <pc:sldMk cId="87836467" sldId="358"/>
        </pc:sldMkLst>
        <pc:spChg chg="mod">
          <ac:chgData name="Aino Myöhänen" userId="S::aino.myohanen@kauniainen.fi::822ed1be-cef7-4c5c-aa4d-8772b062b84c" providerId="AD" clId="Web-{D69F6B1F-D3ED-AD6A-1B59-A57BE1ADFFD5}" dt="2026-04-22T08:37:35.478" v="3" actId="20577"/>
          <ac:spMkLst>
            <pc:docMk/>
            <pc:sldMk cId="87836467" sldId="358"/>
            <ac:spMk id="4" creationId="{4638A81D-9E21-30AE-A291-ED1E9B314896}"/>
          </ac:spMkLst>
        </pc:spChg>
      </pc:sldChg>
      <pc:sldChg chg="modSp">
        <pc:chgData name="Aino Myöhänen" userId="S::aino.myohanen@kauniainen.fi::822ed1be-cef7-4c5c-aa4d-8772b062b84c" providerId="AD" clId="Web-{D69F6B1F-D3ED-AD6A-1B59-A57BE1ADFFD5}" dt="2026-04-22T08:39:22.181" v="5" actId="20577"/>
        <pc:sldMkLst>
          <pc:docMk/>
          <pc:sldMk cId="4185935567" sldId="362"/>
        </pc:sldMkLst>
        <pc:spChg chg="mod">
          <ac:chgData name="Aino Myöhänen" userId="S::aino.myohanen@kauniainen.fi::822ed1be-cef7-4c5c-aa4d-8772b062b84c" providerId="AD" clId="Web-{D69F6B1F-D3ED-AD6A-1B59-A57BE1ADFFD5}" dt="2026-04-22T08:39:22.181" v="5" actId="20577"/>
          <ac:spMkLst>
            <pc:docMk/>
            <pc:sldMk cId="4185935567" sldId="362"/>
            <ac:spMk id="7" creationId="{2BEED728-BF3D-D6B5-7B15-A77567CB9BD0}"/>
          </ac:spMkLst>
        </pc:spChg>
      </pc:sldChg>
      <pc:sldChg chg="modSp">
        <pc:chgData name="Aino Myöhänen" userId="S::aino.myohanen@kauniainen.fi::822ed1be-cef7-4c5c-aa4d-8772b062b84c" providerId="AD" clId="Web-{D69F6B1F-D3ED-AD6A-1B59-A57BE1ADFFD5}" dt="2026-04-22T08:39:25.119" v="6" actId="20577"/>
        <pc:sldMkLst>
          <pc:docMk/>
          <pc:sldMk cId="1307032265" sldId="363"/>
        </pc:sldMkLst>
        <pc:spChg chg="mod">
          <ac:chgData name="Aino Myöhänen" userId="S::aino.myohanen@kauniainen.fi::822ed1be-cef7-4c5c-aa4d-8772b062b84c" providerId="AD" clId="Web-{D69F6B1F-D3ED-AD6A-1B59-A57BE1ADFFD5}" dt="2026-04-22T08:39:25.119" v="6" actId="20577"/>
          <ac:spMkLst>
            <pc:docMk/>
            <pc:sldMk cId="1307032265" sldId="363"/>
            <ac:spMk id="7" creationId="{CE26441A-4A4B-0119-3E93-2397407478CB}"/>
          </ac:spMkLst>
        </pc:spChg>
      </pc:sldChg>
      <pc:sldChg chg="modSp">
        <pc:chgData name="Aino Myöhänen" userId="S::aino.myohanen@kauniainen.fi::822ed1be-cef7-4c5c-aa4d-8772b062b84c" providerId="AD" clId="Web-{D69F6B1F-D3ED-AD6A-1B59-A57BE1ADFFD5}" dt="2026-04-22T08:39:27.603" v="7" actId="20577"/>
        <pc:sldMkLst>
          <pc:docMk/>
          <pc:sldMk cId="2328598513" sldId="364"/>
        </pc:sldMkLst>
        <pc:spChg chg="mod">
          <ac:chgData name="Aino Myöhänen" userId="S::aino.myohanen@kauniainen.fi::822ed1be-cef7-4c5c-aa4d-8772b062b84c" providerId="AD" clId="Web-{D69F6B1F-D3ED-AD6A-1B59-A57BE1ADFFD5}" dt="2026-04-22T08:39:27.603" v="7" actId="20577"/>
          <ac:spMkLst>
            <pc:docMk/>
            <pc:sldMk cId="2328598513" sldId="364"/>
            <ac:spMk id="7" creationId="{0931AC91-8C70-7B32-F59F-CE5B024BEFE7}"/>
          </ac:spMkLst>
        </pc:spChg>
      </pc:sldChg>
      <pc:sldChg chg="modSp">
        <pc:chgData name="Aino Myöhänen" userId="S::aino.myohanen@kauniainen.fi::822ed1be-cef7-4c5c-aa4d-8772b062b84c" providerId="AD" clId="Web-{D69F6B1F-D3ED-AD6A-1B59-A57BE1ADFFD5}" dt="2026-04-22T08:39:31.119" v="8" actId="20577"/>
        <pc:sldMkLst>
          <pc:docMk/>
          <pc:sldMk cId="1294870493" sldId="365"/>
        </pc:sldMkLst>
        <pc:spChg chg="mod">
          <ac:chgData name="Aino Myöhänen" userId="S::aino.myohanen@kauniainen.fi::822ed1be-cef7-4c5c-aa4d-8772b062b84c" providerId="AD" clId="Web-{D69F6B1F-D3ED-AD6A-1B59-A57BE1ADFFD5}" dt="2026-04-22T08:39:31.119" v="8" actId="20577"/>
          <ac:spMkLst>
            <pc:docMk/>
            <pc:sldMk cId="1294870493" sldId="365"/>
            <ac:spMk id="7" creationId="{BF056683-6EE2-EAA7-BD15-89FD1A29CE95}"/>
          </ac:spMkLst>
        </pc:spChg>
      </pc:sldChg>
      <pc:sldChg chg="modSp">
        <pc:chgData name="Aino Myöhänen" userId="S::aino.myohanen@kauniainen.fi::822ed1be-cef7-4c5c-aa4d-8772b062b84c" providerId="AD" clId="Web-{D69F6B1F-D3ED-AD6A-1B59-A57BE1ADFFD5}" dt="2026-04-22T08:39:33.572" v="9" actId="20577"/>
        <pc:sldMkLst>
          <pc:docMk/>
          <pc:sldMk cId="733736571" sldId="366"/>
        </pc:sldMkLst>
        <pc:spChg chg="mod">
          <ac:chgData name="Aino Myöhänen" userId="S::aino.myohanen@kauniainen.fi::822ed1be-cef7-4c5c-aa4d-8772b062b84c" providerId="AD" clId="Web-{D69F6B1F-D3ED-AD6A-1B59-A57BE1ADFFD5}" dt="2026-04-22T08:39:33.572" v="9" actId="20577"/>
          <ac:spMkLst>
            <pc:docMk/>
            <pc:sldMk cId="733736571" sldId="366"/>
            <ac:spMk id="7" creationId="{B000E296-1F3B-E0A4-CFBD-4BC2B453EF3E}"/>
          </ac:spMkLst>
        </pc:spChg>
      </pc:sldChg>
      <pc:sldChg chg="modSp">
        <pc:chgData name="Aino Myöhänen" userId="S::aino.myohanen@kauniainen.fi::822ed1be-cef7-4c5c-aa4d-8772b062b84c" providerId="AD" clId="Web-{D69F6B1F-D3ED-AD6A-1B59-A57BE1ADFFD5}" dt="2026-04-22T08:39:36.509" v="10" actId="20577"/>
        <pc:sldMkLst>
          <pc:docMk/>
          <pc:sldMk cId="1145654432" sldId="367"/>
        </pc:sldMkLst>
        <pc:spChg chg="mod">
          <ac:chgData name="Aino Myöhänen" userId="S::aino.myohanen@kauniainen.fi::822ed1be-cef7-4c5c-aa4d-8772b062b84c" providerId="AD" clId="Web-{D69F6B1F-D3ED-AD6A-1B59-A57BE1ADFFD5}" dt="2026-04-22T08:39:36.509" v="10" actId="20577"/>
          <ac:spMkLst>
            <pc:docMk/>
            <pc:sldMk cId="1145654432" sldId="367"/>
            <ac:spMk id="7" creationId="{48F439C0-D9E4-45D3-1807-DC62E2717FAE}"/>
          </ac:spMkLst>
        </pc:spChg>
      </pc:sldChg>
      <pc:sldChg chg="add replId">
        <pc:chgData name="Aino Myöhänen" userId="S::aino.myohanen@kauniainen.fi::822ed1be-cef7-4c5c-aa4d-8772b062b84c" providerId="AD" clId="Web-{D69F6B1F-D3ED-AD6A-1B59-A57BE1ADFFD5}" dt="2026-04-22T08:39:19.119" v="4"/>
        <pc:sldMkLst>
          <pc:docMk/>
          <pc:sldMk cId="2108064906" sldId="369"/>
        </pc:sldMkLst>
      </pc:sldChg>
      <pc:sldChg chg="add ord replId">
        <pc:chgData name="Aino Myöhänen" userId="S::aino.myohanen@kauniainen.fi::822ed1be-cef7-4c5c-aa4d-8772b062b84c" providerId="AD" clId="Web-{D69F6B1F-D3ED-AD6A-1B59-A57BE1ADFFD5}" dt="2026-04-22T08:39:41.290" v="12"/>
        <pc:sldMkLst>
          <pc:docMk/>
          <pc:sldMk cId="3194247639" sldId="370"/>
        </pc:sldMkLst>
      </pc:sldChg>
    </pc:docChg>
  </pc:docChgLst>
  <pc:docChgLst>
    <pc:chgData name="Aino Myöhänen" userId="S::aino.myohanen@kauniainen.fi::822ed1be-cef7-4c5c-aa4d-8772b062b84c" providerId="AD" clId="Web-{A6246D5E-C7BB-C712-FDC0-57FF6A2EED3D}"/>
    <pc:docChg chg="addSld delSld modSld">
      <pc:chgData name="Aino Myöhänen" userId="S::aino.myohanen@kauniainen.fi::822ed1be-cef7-4c5c-aa4d-8772b062b84c" providerId="AD" clId="Web-{A6246D5E-C7BB-C712-FDC0-57FF6A2EED3D}" dt="2026-04-13T13:13:28.330" v="40" actId="1076"/>
      <pc:docMkLst>
        <pc:docMk/>
      </pc:docMkLst>
      <pc:sldChg chg="addSp delSp modSp">
        <pc:chgData name="Aino Myöhänen" userId="S::aino.myohanen@kauniainen.fi::822ed1be-cef7-4c5c-aa4d-8772b062b84c" providerId="AD" clId="Web-{A6246D5E-C7BB-C712-FDC0-57FF6A2EED3D}" dt="2026-04-13T12:56:48.274" v="9" actId="1076"/>
        <pc:sldMkLst>
          <pc:docMk/>
          <pc:sldMk cId="3736514279" sldId="331"/>
        </pc:sldMkLst>
        <pc:picChg chg="add mod">
          <ac:chgData name="Aino Myöhänen" userId="S::aino.myohanen@kauniainen.fi::822ed1be-cef7-4c5c-aa4d-8772b062b84c" providerId="AD" clId="Web-{A6246D5E-C7BB-C712-FDC0-57FF6A2EED3D}" dt="2026-04-13T12:56:28.461" v="4" actId="1076"/>
          <ac:picMkLst>
            <pc:docMk/>
            <pc:sldMk cId="3736514279" sldId="331"/>
            <ac:picMk id="5" creationId="{F97ADFD5-BE2D-43A9-2030-02F096F0F605}"/>
          </ac:picMkLst>
        </pc:picChg>
        <pc:picChg chg="add mod">
          <ac:chgData name="Aino Myöhänen" userId="S::aino.myohanen@kauniainen.fi::822ed1be-cef7-4c5c-aa4d-8772b062b84c" providerId="AD" clId="Web-{A6246D5E-C7BB-C712-FDC0-57FF6A2EED3D}" dt="2026-04-13T12:56:48.274" v="9" actId="1076"/>
          <ac:picMkLst>
            <pc:docMk/>
            <pc:sldMk cId="3736514279" sldId="331"/>
            <ac:picMk id="8" creationId="{C4F34DE5-945F-D826-F80C-CACC1D244504}"/>
          </ac:picMkLst>
        </pc:picChg>
      </pc:sldChg>
      <pc:sldChg chg="addSp delSp modSp">
        <pc:chgData name="Aino Myöhänen" userId="S::aino.myohanen@kauniainen.fi::822ed1be-cef7-4c5c-aa4d-8772b062b84c" providerId="AD" clId="Web-{A6246D5E-C7BB-C712-FDC0-57FF6A2EED3D}" dt="2026-04-13T13:13:17.518" v="35"/>
        <pc:sldMkLst>
          <pc:docMk/>
          <pc:sldMk cId="1849207691" sldId="332"/>
        </pc:sldMkLst>
      </pc:sldChg>
      <pc:sldChg chg="addSp delSp modSp">
        <pc:chgData name="Aino Myöhänen" userId="S::aino.myohanen@kauniainen.fi::822ed1be-cef7-4c5c-aa4d-8772b062b84c" providerId="AD" clId="Web-{A6246D5E-C7BB-C712-FDC0-57FF6A2EED3D}" dt="2026-04-13T12:57:14.790" v="13" actId="1076"/>
        <pc:sldMkLst>
          <pc:docMk/>
          <pc:sldMk cId="2925101150" sldId="334"/>
        </pc:sldMkLst>
        <pc:picChg chg="add mod">
          <ac:chgData name="Aino Myöhänen" userId="S::aino.myohanen@kauniainen.fi::822ed1be-cef7-4c5c-aa4d-8772b062b84c" providerId="AD" clId="Web-{A6246D5E-C7BB-C712-FDC0-57FF6A2EED3D}" dt="2026-04-13T12:57:14.790" v="13" actId="1076"/>
          <ac:picMkLst>
            <pc:docMk/>
            <pc:sldMk cId="2925101150" sldId="334"/>
            <ac:picMk id="3" creationId="{D1EDAD10-589D-F060-FB43-47E1F9F0D32F}"/>
          </ac:picMkLst>
        </pc:picChg>
      </pc:sldChg>
      <pc:sldChg chg="addSp delSp modSp">
        <pc:chgData name="Aino Myöhänen" userId="S::aino.myohanen@kauniainen.fi::822ed1be-cef7-4c5c-aa4d-8772b062b84c" providerId="AD" clId="Web-{A6246D5E-C7BB-C712-FDC0-57FF6A2EED3D}" dt="2026-04-13T13:13:28.330" v="40" actId="1076"/>
        <pc:sldMkLst>
          <pc:docMk/>
          <pc:sldMk cId="2390376376" sldId="341"/>
        </pc:sldMkLst>
        <pc:picChg chg="add mod">
          <ac:chgData name="Aino Myöhänen" userId="S::aino.myohanen@kauniainen.fi::822ed1be-cef7-4c5c-aa4d-8772b062b84c" providerId="AD" clId="Web-{A6246D5E-C7BB-C712-FDC0-57FF6A2EED3D}" dt="2026-04-13T13:13:28.330" v="40" actId="1076"/>
          <ac:picMkLst>
            <pc:docMk/>
            <pc:sldMk cId="2390376376" sldId="341"/>
            <ac:picMk id="3" creationId="{63FB7523-7D1A-63E1-81DA-9066CD83AD5A}"/>
          </ac:picMkLst>
        </pc:picChg>
      </pc:sldChg>
      <pc:sldChg chg="modSp">
        <pc:chgData name="Aino Myöhänen" userId="S::aino.myohanen@kauniainen.fi::822ed1be-cef7-4c5c-aa4d-8772b062b84c" providerId="AD" clId="Web-{A6246D5E-C7BB-C712-FDC0-57FF6A2EED3D}" dt="2026-04-13T13:10:02.202" v="27" actId="1076"/>
        <pc:sldMkLst>
          <pc:docMk/>
          <pc:sldMk cId="4023304868" sldId="343"/>
        </pc:sldMkLst>
        <pc:picChg chg="mod modCrop">
          <ac:chgData name="Aino Myöhänen" userId="S::aino.myohanen@kauniainen.fi::822ed1be-cef7-4c5c-aa4d-8772b062b84c" providerId="AD" clId="Web-{A6246D5E-C7BB-C712-FDC0-57FF6A2EED3D}" dt="2026-04-13T13:09:47.311" v="23" actId="1076"/>
          <ac:picMkLst>
            <pc:docMk/>
            <pc:sldMk cId="4023304868" sldId="343"/>
            <ac:picMk id="3" creationId="{3CB3A03C-27BC-F4D7-5294-5E5C66288486}"/>
          </ac:picMkLst>
        </pc:picChg>
        <pc:picChg chg="mod modCrop">
          <ac:chgData name="Aino Myöhänen" userId="S::aino.myohanen@kauniainen.fi::822ed1be-cef7-4c5c-aa4d-8772b062b84c" providerId="AD" clId="Web-{A6246D5E-C7BB-C712-FDC0-57FF6A2EED3D}" dt="2026-04-13T13:10:02.202" v="27" actId="1076"/>
          <ac:picMkLst>
            <pc:docMk/>
            <pc:sldMk cId="4023304868" sldId="343"/>
            <ac:picMk id="5" creationId="{3A03F902-58ED-0401-ADA9-68B209F31E03}"/>
          </ac:picMkLst>
        </pc:picChg>
      </pc:sldChg>
      <pc:sldMasterChg chg="addSldLayout">
        <pc:chgData name="Aino Myöhänen" userId="S::aino.myohanen@kauniainen.fi::822ed1be-cef7-4c5c-aa4d-8772b062b84c" providerId="AD" clId="Web-{A6246D5E-C7BB-C712-FDC0-57FF6A2EED3D}" dt="2026-04-13T12:56:02.570" v="0"/>
        <pc:sldMasterMkLst>
          <pc:docMk/>
          <pc:sldMasterMk cId="1034520112" sldId="2147483648"/>
        </pc:sldMasterMkLst>
        <pc:sldLayoutChg chg="add">
          <pc:chgData name="Aino Myöhänen" userId="S::aino.myohanen@kauniainen.fi::822ed1be-cef7-4c5c-aa4d-8772b062b84c" providerId="AD" clId="Web-{A6246D5E-C7BB-C712-FDC0-57FF6A2EED3D}" dt="2026-04-13T12:56:02.570" v="0"/>
          <pc:sldLayoutMkLst>
            <pc:docMk/>
            <pc:sldMasterMk cId="1034520112" sldId="2147483648"/>
            <pc:sldLayoutMk cId="80404760" sldId="2147483686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ääsivu 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3738E3-955E-8714-E12C-6C21377AB1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6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FA744610-7E69-D138-BC15-75D60B6D9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949" t="10806" r="5812" b="10633"/>
          <a:stretch>
            <a:fillRect/>
          </a:stretch>
        </p:blipFill>
        <p:spPr>
          <a:xfrm>
            <a:off x="0" y="411367"/>
            <a:ext cx="6797614" cy="6035266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F14D0DBC-32AC-1E4D-F9A6-8A1F730E1A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97612" y="3075537"/>
            <a:ext cx="4872874" cy="142745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alaotsikko</a:t>
            </a:r>
            <a:r>
              <a:rPr lang="en-GB"/>
              <a:t> </a:t>
            </a:r>
            <a:r>
              <a:rPr lang="en-GB" err="1"/>
              <a:t>napsauttamalla</a:t>
            </a:r>
            <a:endParaRPr lang="en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40BE1A-F50B-36F9-F32A-E9746DE459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797614" y="1317270"/>
            <a:ext cx="4872874" cy="1554046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otsikko</a:t>
            </a:r>
            <a:r>
              <a:rPr lang="en-GB"/>
              <a:t> </a:t>
            </a:r>
            <a:r>
              <a:rPr lang="en-GB" err="1"/>
              <a:t>napsauttamalla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626946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isältösivu G tumm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F278E1C9-0A08-63FA-A642-6867F049D2A9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4" name="Picture 7" descr="Logo&#10;&#10;Description automatically generated">
            <a:extLst>
              <a:ext uri="{FF2B5EF4-FFF2-40B4-BE49-F238E27FC236}">
                <a16:creationId xmlns:a16="http://schemas.microsoft.com/office/drawing/2014/main" id="{C02CBF2D-310D-3344-E7CB-03A9034658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:a16="http://schemas.microsoft.com/office/drawing/2014/main" id="{2790ADF8-38F9-5913-CE7A-11A5127CC172}"/>
              </a:ext>
            </a:extLst>
          </p:cNvPr>
          <p:cNvSpPr/>
          <p:nvPr userDrawn="1"/>
        </p:nvSpPr>
        <p:spPr>
          <a:xfrm>
            <a:off x="7970808" y="0"/>
            <a:ext cx="423328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35515F6-4B76-E29D-5574-99723B97C2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47883" y="1468606"/>
            <a:ext cx="4001491" cy="392078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25BDB55-6A05-5106-2F48-734790559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6336493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2CED521-D653-3154-2C0F-FD368F75B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6336493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267571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ääsivu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4">
            <a:extLst>
              <a:ext uri="{FF2B5EF4-FFF2-40B4-BE49-F238E27FC236}">
                <a16:creationId xmlns:a16="http://schemas.microsoft.com/office/drawing/2014/main" id="{A657905A-42A9-6D38-39EE-87DA173BEB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9A3A618-9642-01F7-3304-6830B0ED01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97614" y="1317270"/>
            <a:ext cx="4872874" cy="1554046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C8C6BA1D-7D9A-9B54-A6CB-7708C29A59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97612" y="3075537"/>
            <a:ext cx="4872874" cy="1427451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alaotsikko</a:t>
            </a:r>
            <a:r>
              <a:rPr lang="en-GB" dirty="0"/>
              <a:t> </a:t>
            </a:r>
            <a:r>
              <a:rPr lang="en-GB" dirty="0" err="1"/>
              <a:t>napsauttamalla</a:t>
            </a:r>
            <a:endParaRPr lang="en-FI" dirty="0"/>
          </a:p>
        </p:txBody>
      </p:sp>
      <p:pic>
        <p:nvPicPr>
          <p:cNvPr id="20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07F90B9B-5639-0C0E-EEED-989397D345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949" t="10806" r="5812" b="10633"/>
          <a:stretch>
            <a:fillRect/>
          </a:stretch>
        </p:blipFill>
        <p:spPr>
          <a:xfrm>
            <a:off x="0" y="411367"/>
            <a:ext cx="6797614" cy="603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74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isältösivu G vaale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id="{2909CFD2-D7C7-DEB4-0F2D-EC2380198C24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14" name="Picture 7" descr="Logo&#10;&#10;Description automatically generated">
            <a:extLst>
              <a:ext uri="{FF2B5EF4-FFF2-40B4-BE49-F238E27FC236}">
                <a16:creationId xmlns:a16="http://schemas.microsoft.com/office/drawing/2014/main" id="{8320B82F-0EE9-5B27-9B63-94377B7208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C25ECB88-280B-859E-B306-DCD2BFA092C4}"/>
              </a:ext>
            </a:extLst>
          </p:cNvPr>
          <p:cNvSpPr/>
          <p:nvPr userDrawn="1"/>
        </p:nvSpPr>
        <p:spPr>
          <a:xfrm>
            <a:off x="7970808" y="0"/>
            <a:ext cx="423328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EEE3F0B-5656-9461-AAB3-A64B982A8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6336493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33DD4C9-DE4B-DFAE-CE0E-F3B217C382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6336493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 dirty="0"/>
          </a:p>
        </p:txBody>
      </p:sp>
      <p:pic>
        <p:nvPicPr>
          <p:cNvPr id="3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642BCBB4-1CFF-FDDE-1879-33333A69DB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949" t="10806" r="5812" b="10633"/>
          <a:stretch>
            <a:fillRect/>
          </a:stretch>
        </p:blipFill>
        <p:spPr>
          <a:xfrm>
            <a:off x="8087650" y="1414970"/>
            <a:ext cx="4104350" cy="364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84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isältösiv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6D617D1E-CE2B-F1F5-1E59-69ACE65B4D61}"/>
              </a:ext>
            </a:extLst>
          </p:cNvPr>
          <p:cNvSpPr/>
          <p:nvPr userDrawn="1"/>
        </p:nvSpPr>
        <p:spPr>
          <a:xfrm>
            <a:off x="0" y="6167887"/>
            <a:ext cx="12309894" cy="690113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7" name="Picture 7" descr="Logo&#10;&#10;Description automatically generated">
            <a:extLst>
              <a:ext uri="{FF2B5EF4-FFF2-40B4-BE49-F238E27FC236}">
                <a16:creationId xmlns:a16="http://schemas.microsoft.com/office/drawing/2014/main" id="{3F75B408-B770-DC3E-5730-DA9BAAF577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5D167FC-2536-0F39-598F-116B5512A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377" y="477031"/>
            <a:ext cx="11253547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352D882-BF30-64FF-CFAF-51C3362398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8377" y="2112344"/>
            <a:ext cx="11253547" cy="3555211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842190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isältösiv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2DE79D-250E-2170-891A-4D6BC1B546DC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B390DB11-1AC6-20CC-2CE6-8AA794F820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A7FD93A-FDDF-2D6B-8895-4B23FB6A0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10515600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9304CD8-720E-A414-EB0F-AAF74122E1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10515600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0404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Ryhmä 10">
            <a:extLst>
              <a:ext uri="{FF2B5EF4-FFF2-40B4-BE49-F238E27FC236}">
                <a16:creationId xmlns:a16="http://schemas.microsoft.com/office/drawing/2014/main" id="{D008A261-7856-B8DD-17F7-02FC73886F5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416E4F61-63B3-3B88-2757-447216861936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CE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pic>
          <p:nvPicPr>
            <p:cNvPr id="10" name="Picture 5" descr="A cartoon of kids playing with a ball&#10;&#10;AI-generated content may be incorrect.">
              <a:extLst>
                <a:ext uri="{FF2B5EF4-FFF2-40B4-BE49-F238E27FC236}">
                  <a16:creationId xmlns:a16="http://schemas.microsoft.com/office/drawing/2014/main" id="{67A1759E-40BB-4FCC-6D1A-19DF8F84B3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1568928"/>
              <a:ext cx="9402792" cy="5289071"/>
            </a:xfrm>
            <a:prstGeom prst="rect">
              <a:avLst/>
            </a:prstGeom>
          </p:spPr>
        </p:pic>
      </p:grpSp>
      <p:sp>
        <p:nvSpPr>
          <p:cNvPr id="15" name="Otsikko 14">
            <a:extLst>
              <a:ext uri="{FF2B5EF4-FFF2-40B4-BE49-F238E27FC236}">
                <a16:creationId xmlns:a16="http://schemas.microsoft.com/office/drawing/2014/main" id="{B5CED66B-937F-68F8-8723-2EDA986B2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49902"/>
            <a:ext cx="10515600" cy="828046"/>
          </a:xfrm>
        </p:spPr>
        <p:txBody>
          <a:bodyPr>
            <a:normAutofit/>
          </a:bodyPr>
          <a:lstStyle>
            <a:lvl1pPr algn="ctr">
              <a:defRPr sz="3600"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051971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22.4.2026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6" r:id="rId14"/>
    <p:sldLayoutId id="2147483667" r:id="rId15"/>
    <p:sldLayoutId id="2147483662" r:id="rId16"/>
    <p:sldLayoutId id="2147483686" r:id="rId17"/>
    <p:sldLayoutId id="214748366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evaka.kauniainen.fi/login" TargetMode="Externa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evaka.kauniainen.fi/login" TargetMode="External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evaka.kauniainen.fi/login" TargetMode="External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15F2F663-2ED7-9636-1D48-66E25A38C4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8060" y="1712647"/>
            <a:ext cx="5569184" cy="1554046"/>
          </a:xfrm>
        </p:spPr>
        <p:txBody>
          <a:bodyPr>
            <a:normAutofit fontScale="90000"/>
          </a:bodyPr>
          <a:lstStyle/>
          <a:p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sz="4900" dirty="0">
                <a:latin typeface="Calibri"/>
                <a:ea typeface="Calibri"/>
                <a:cs typeface="Calibri"/>
              </a:rPr>
              <a:t>eVakaan kirjautuminen</a:t>
            </a:r>
          </a:p>
        </p:txBody>
      </p:sp>
    </p:spTree>
    <p:extLst>
      <p:ext uri="{BB962C8B-B14F-4D97-AF65-F5344CB8AC3E}">
        <p14:creationId xmlns:p14="http://schemas.microsoft.com/office/powerpoint/2010/main" val="850787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CC22B-309E-BAFD-D8C9-CBB24B310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0F023888-4A04-AAAD-8D9D-2A9448521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8. </a:t>
            </a:r>
            <a:r>
              <a:rPr lang="fi-FI" sz="3600">
                <a:latin typeface="Calibri"/>
                <a:ea typeface="Calibri"/>
                <a:cs typeface="Calibri"/>
              </a:rPr>
              <a:t>Napauta </a:t>
            </a:r>
            <a:r>
              <a:rPr lang="fi-FI" sz="3600" b="1">
                <a:latin typeface="Calibri"/>
                <a:ea typeface="Calibri"/>
                <a:cs typeface="Calibri"/>
              </a:rPr>
              <a:t>Tallenna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4747F6-17A1-D9F2-8850-452F2AF5D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6058" y="969818"/>
            <a:ext cx="3279887" cy="5045364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106C1B-7C7B-638C-735C-5D51CD0B1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659063" y="2686522"/>
            <a:ext cx="5392993" cy="473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4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4679-8958-937B-17E7-6A14A34FF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C3D6A8A7-6C11-254E-1EF1-6246F31BF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9.</a:t>
            </a:r>
            <a:r>
              <a:rPr lang="fi-FI" sz="3600">
                <a:latin typeface="Calibri"/>
                <a:ea typeface="Calibri"/>
                <a:cs typeface="Calibri"/>
              </a:rPr>
              <a:t> Napauta </a:t>
            </a:r>
            <a:r>
              <a:rPr lang="fi-FI" sz="3600" b="1">
                <a:latin typeface="Calibri"/>
                <a:ea typeface="Calibri"/>
                <a:cs typeface="Calibri"/>
              </a:rPr>
              <a:t>Vahvista sähköposti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FDCAF6-05A9-4B50-1BD5-3752F4E697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6588" r="55419" b="-235"/>
          <a:stretch>
            <a:fillRect/>
          </a:stretch>
        </p:blipFill>
        <p:spPr>
          <a:xfrm>
            <a:off x="3670493" y="1328390"/>
            <a:ext cx="4856778" cy="4210075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753382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8FAAD-B8F2-1F23-1942-F04C0EB76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E91CB39A-35CC-057B-9AFF-D8886DE06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10.</a:t>
            </a:r>
            <a:r>
              <a:rPr lang="fi-FI" sz="3600">
                <a:latin typeface="Calibri"/>
                <a:ea typeface="Calibri"/>
                <a:cs typeface="Calibri"/>
              </a:rPr>
              <a:t> Saat </a:t>
            </a:r>
            <a:r>
              <a:rPr lang="fi-FI" sz="3600" b="1">
                <a:latin typeface="Calibri"/>
                <a:ea typeface="Calibri"/>
                <a:cs typeface="Calibri"/>
              </a:rPr>
              <a:t>vahvistuskoodin</a:t>
            </a:r>
            <a:r>
              <a:rPr lang="fi-FI" sz="3600">
                <a:latin typeface="Calibri"/>
                <a:ea typeface="Calibri"/>
                <a:cs typeface="Calibri"/>
              </a:rPr>
              <a:t> siihen sähköpostiosoitteeseen, jonka olet antanut eVakaan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FB7523-7D1A-63E1-81DA-9066CD83A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947" y="1187706"/>
            <a:ext cx="3192105" cy="486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376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9EDE4-671D-7116-0FFE-6AC5118DD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20957964-D5FC-40B4-ED7D-5D1D992DC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11.</a:t>
            </a:r>
            <a:r>
              <a:rPr lang="fi-FI" sz="3600">
                <a:latin typeface="Calibri"/>
                <a:ea typeface="Calibri"/>
                <a:cs typeface="Calibri"/>
              </a:rPr>
              <a:t> Syötä saamasi </a:t>
            </a:r>
            <a:r>
              <a:rPr lang="fi-FI" sz="3600" b="1">
                <a:latin typeface="Calibri"/>
                <a:ea typeface="Calibri"/>
                <a:cs typeface="Calibri"/>
              </a:rPr>
              <a:t>vahvistuskoodi tekstikenttään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6045EA-F099-6D54-B78E-7A2F125FC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360" y="983996"/>
            <a:ext cx="5723466" cy="48905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728E03-E3AA-28A0-960F-DCDAC9C06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1141" y="959041"/>
            <a:ext cx="2991293" cy="5137728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C61BDDE-87D5-5DA8-603A-6B85DEE7637A}"/>
              </a:ext>
            </a:extLst>
          </p:cNvPr>
          <p:cNvSpPr/>
          <p:nvPr/>
        </p:nvSpPr>
        <p:spPr>
          <a:xfrm>
            <a:off x="4655711" y="2782358"/>
            <a:ext cx="2936246" cy="1025621"/>
          </a:xfrm>
          <a:prstGeom prst="rect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504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FC105-4305-F2DB-E90F-791ADDE06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4F5098-100D-E79B-9427-1A62337E67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21" r="-366"/>
          <a:stretch>
            <a:fillRect/>
          </a:stretch>
        </p:blipFill>
        <p:spPr>
          <a:xfrm>
            <a:off x="4661076" y="987777"/>
            <a:ext cx="3025093" cy="5136451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300A62AD-43CF-D118-558D-9A91F28AA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12.</a:t>
            </a:r>
            <a:r>
              <a:rPr lang="fi-FI" sz="3600">
                <a:latin typeface="Calibri"/>
                <a:ea typeface="Calibri"/>
                <a:cs typeface="Calibri"/>
              </a:rPr>
              <a:t> Napauta </a:t>
            </a:r>
            <a:r>
              <a:rPr lang="fi-FI" sz="3600" b="1">
                <a:latin typeface="Calibri"/>
                <a:ea typeface="Calibri"/>
                <a:cs typeface="Calibri"/>
              </a:rPr>
              <a:t>Vahvista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2F0322-3FA3-9143-2A99-748726CAE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493557" y="1828372"/>
            <a:ext cx="5670550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920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FF0FE-4079-615F-963E-122CA8DCD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FEB93707-0F29-C89B-B3E0-CF0DB249A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13. </a:t>
            </a:r>
            <a:r>
              <a:rPr lang="fi-FI" sz="3600">
                <a:latin typeface="Calibri"/>
                <a:ea typeface="Calibri"/>
                <a:cs typeface="Calibri"/>
              </a:rPr>
              <a:t>Napauta </a:t>
            </a:r>
            <a:r>
              <a:rPr lang="fi-FI" sz="3600" b="1">
                <a:latin typeface="Calibri"/>
                <a:ea typeface="Calibri"/>
                <a:cs typeface="Calibri"/>
              </a:rPr>
              <a:t>Salli sähköpostikirjautuminen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B3A03C-27BC-F4D7-5294-5E5C662884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451" t="-38099" r="69287" b="-61339"/>
          <a:stretch>
            <a:fillRect/>
          </a:stretch>
        </p:blipFill>
        <p:spPr>
          <a:xfrm>
            <a:off x="3051144" y="1327825"/>
            <a:ext cx="4725826" cy="4668633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03F902-58ED-0401-ADA9-68B209F31E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86" t="-2623" r="-1155" b="2622"/>
          <a:stretch>
            <a:fillRect/>
          </a:stretch>
        </p:blipFill>
        <p:spPr>
          <a:xfrm rot="10800000">
            <a:off x="4816988" y="1560001"/>
            <a:ext cx="5298458" cy="465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04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A2CBD-AE07-254B-B6D3-5D3BB7733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C53987CA-08B3-235A-82AA-1E2678324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14. Luo salasana</a:t>
            </a:r>
            <a:r>
              <a:rPr lang="fi-FI" sz="3600">
                <a:latin typeface="Calibri"/>
                <a:ea typeface="Calibri"/>
                <a:cs typeface="Calibri"/>
              </a:rPr>
              <a:t> alla olevien salasanavaatimusten mukaisesti</a:t>
            </a:r>
            <a:endParaRPr lang="fi-FI" sz="3600" b="1"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C47623-49DD-12E2-0A66-9D5A238C93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110" y="1058332"/>
            <a:ext cx="3358364" cy="5016501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689539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2481B-55E3-2B88-8FB4-74C46BC0C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0A762BEE-E245-7008-50BF-1A9AC5946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15.</a:t>
            </a:r>
            <a:r>
              <a:rPr lang="fi-FI" sz="3600">
                <a:latin typeface="Calibri"/>
                <a:ea typeface="Calibri"/>
                <a:cs typeface="Calibri"/>
              </a:rPr>
              <a:t> Napauta </a:t>
            </a:r>
            <a:r>
              <a:rPr lang="fi-FI" sz="3600" b="1">
                <a:latin typeface="Calibri"/>
                <a:ea typeface="Calibri"/>
                <a:cs typeface="Calibri"/>
              </a:rPr>
              <a:t>Ota käyttöön</a:t>
            </a:r>
            <a:endParaRPr lang="fi-FI" sz="3600">
              <a:latin typeface="Calibri"/>
              <a:ea typeface="Calibri"/>
              <a:cs typeface="Calibri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872B3D2-C98E-31A0-DACE-D3C0FAE669FE}"/>
              </a:ext>
            </a:extLst>
          </p:cNvPr>
          <p:cNvGrpSpPr/>
          <p:nvPr/>
        </p:nvGrpSpPr>
        <p:grpSpPr>
          <a:xfrm>
            <a:off x="4422110" y="1058332"/>
            <a:ext cx="6427032" cy="6722172"/>
            <a:chOff x="4422110" y="1058332"/>
            <a:chExt cx="6427032" cy="672217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556A00B-25A3-1E8D-6E1D-E83703254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22110" y="1058332"/>
              <a:ext cx="3358364" cy="5016501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5D05557-3206-DB95-F89E-B6DEA80565F1}"/>
                </a:ext>
              </a:extLst>
            </p:cNvPr>
            <p:cNvSpPr/>
            <p:nvPr/>
          </p:nvSpPr>
          <p:spPr>
            <a:xfrm>
              <a:off x="5815542" y="5212292"/>
              <a:ext cx="1428750" cy="571500"/>
            </a:xfrm>
            <a:prstGeom prst="ellipse">
              <a:avLst/>
            </a:prstGeom>
            <a:noFill/>
            <a:ln w="57150">
              <a:solidFill>
                <a:srgbClr val="2E31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F4B948-61FD-B8E1-BBC9-472A4CB909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5438942" y="2995779"/>
              <a:ext cx="5410200" cy="47847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5080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A1550-7968-31F9-7C7A-BD5EAC458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736EE0E-42C9-91F4-F11C-91D8B3997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069" y="-124707"/>
            <a:ext cx="12910593" cy="1325563"/>
          </a:xfrm>
        </p:spPr>
        <p:txBody>
          <a:bodyPr>
            <a:normAutofit/>
          </a:bodyPr>
          <a:lstStyle/>
          <a:p>
            <a:r>
              <a:rPr lang="fi-FI" sz="3400">
                <a:latin typeface="Calibri"/>
                <a:ea typeface="Calibri"/>
                <a:cs typeface="Calibri"/>
              </a:rPr>
              <a:t>Jatkossa voit kirjautua eVakaan asettamallasi</a:t>
            </a:r>
            <a:r>
              <a:rPr lang="fi-FI" sz="3400" b="1" dirty="0">
                <a:latin typeface="Calibri"/>
                <a:ea typeface="Calibri"/>
                <a:cs typeface="Calibri"/>
              </a:rPr>
              <a:t> </a:t>
            </a:r>
            <a:r>
              <a:rPr lang="fi-FI" sz="3400" b="1">
                <a:latin typeface="Calibri"/>
                <a:ea typeface="Calibri"/>
                <a:cs typeface="Calibri"/>
              </a:rPr>
              <a:t>käyttäjätunnuksella</a:t>
            </a:r>
            <a:endParaRPr lang="fi-FI" sz="3400"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1BA9D4-0CC4-C065-F790-D829BFB1D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048" y="1040189"/>
            <a:ext cx="3171906" cy="4959049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86ACF0-7C1C-838A-8EDB-3EFDEE471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222" y="1492941"/>
            <a:ext cx="5392993" cy="473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047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8151D-7B0D-2298-8365-2AE6FE626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3303381F-778B-A661-2575-D7C7F586B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06" y="88211"/>
            <a:ext cx="10364547" cy="1274763"/>
          </a:xfrm>
        </p:spPr>
        <p:txBody>
          <a:bodyPr>
            <a:normAutofit fontScale="90000"/>
          </a:bodyPr>
          <a:lstStyle/>
          <a:p>
            <a:r>
              <a:rPr lang="fi-FI" sz="3600" dirty="0">
                <a:latin typeface="Calibri"/>
                <a:ea typeface="Calibri"/>
                <a:cs typeface="Calibri"/>
              </a:rPr>
              <a:t>Riippuen siitä, kirjaudutko käyttäjätunnuksella vai vahvasti </a:t>
            </a:r>
            <a:r>
              <a:rPr lang="fi-FI" sz="3600">
                <a:latin typeface="Calibri"/>
                <a:ea typeface="Calibri"/>
                <a:cs typeface="Calibri"/>
              </a:rPr>
              <a:t>tunnistautumalla, voit tehdä eVakassa eri asioita</a:t>
            </a:r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6F9E4B-D7E9-BD8A-CB12-42182D55C1B4}"/>
              </a:ext>
            </a:extLst>
          </p:cNvPr>
          <p:cNvSpPr txBox="1"/>
          <p:nvPr/>
        </p:nvSpPr>
        <p:spPr>
          <a:xfrm>
            <a:off x="762000" y="1364374"/>
            <a:ext cx="4572000" cy="29238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800" b="1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Kirjautumalla käyttäjätunnuksella voit:</a:t>
            </a:r>
            <a:endParaRPr lang="fi-FI" b="1"/>
          </a:p>
          <a:p>
            <a:pPr marL="457200" indent="-457200">
              <a:buFont typeface="Arial"/>
              <a:buChar char="•"/>
            </a:pPr>
            <a:r>
              <a:rPr lang="fi-FI" sz="220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Hoitaa lähinnä päivittäisiä varhaiskasvatusasioita</a:t>
            </a:r>
          </a:p>
          <a:p>
            <a:pPr marL="914400" lvl="1" indent="-457200">
              <a:buFont typeface="Courier New"/>
              <a:buChar char="o"/>
            </a:pPr>
            <a:r>
              <a:rPr lang="fi-FI" sz="220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Lue viestejä</a:t>
            </a:r>
          </a:p>
          <a:p>
            <a:pPr marL="914400" lvl="1" indent="-457200">
              <a:buFont typeface="Courier New"/>
              <a:buChar char="o"/>
            </a:pPr>
            <a:r>
              <a:rPr lang="fi-FI" sz="220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Ilmoita lapsen läsnäoloaikoja</a:t>
            </a:r>
          </a:p>
          <a:p>
            <a:pPr marL="914400" lvl="1" indent="-457200">
              <a:buFont typeface="Courier New"/>
              <a:buChar char="o"/>
            </a:pPr>
            <a:r>
              <a:rPr lang="fi-FI" sz="220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Ilmoita lapsen poissaolot</a:t>
            </a:r>
            <a:endParaRPr lang="fi-FI" sz="2200">
              <a:solidFill>
                <a:srgbClr val="0F0F0F"/>
              </a:solidFill>
              <a:highlight>
                <a:srgbClr val="FFFFFF"/>
              </a:highlight>
              <a:latin typeface="Open Sans"/>
              <a:ea typeface="Open Sans"/>
              <a:cs typeface="Open Sans"/>
            </a:endParaRP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BFF560-C5B4-BEEF-03B4-7153C14F4603}"/>
              </a:ext>
            </a:extLst>
          </p:cNvPr>
          <p:cNvSpPr txBox="1"/>
          <p:nvPr/>
        </p:nvSpPr>
        <p:spPr>
          <a:xfrm>
            <a:off x="6073227" y="1358024"/>
            <a:ext cx="4912273" cy="51398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800" b="1" dirty="0">
                <a:solidFill>
                  <a:srgbClr val="2E3192"/>
                </a:solidFill>
                <a:latin typeface="Calibri"/>
                <a:ea typeface="Segoe UI"/>
                <a:cs typeface="Segoe UI"/>
              </a:rPr>
              <a:t>Tunnistautumalla vahvasti </a:t>
            </a:r>
            <a:r>
              <a:rPr lang="fi-FI" sz="2800" b="1">
                <a:solidFill>
                  <a:srgbClr val="2E3192"/>
                </a:solidFill>
                <a:latin typeface="Calibri"/>
                <a:ea typeface="Segoe UI"/>
                <a:cs typeface="Segoe UI"/>
              </a:rPr>
              <a:t>(Suomi.fi) voit:</a:t>
            </a:r>
            <a:r>
              <a:rPr lang="fi-FI" sz="2800" b="1" baseline="0">
                <a:solidFill>
                  <a:srgbClr val="2E3192"/>
                </a:solidFill>
                <a:latin typeface="Calibri"/>
                <a:ea typeface="Segoe UI"/>
                <a:cs typeface="Segoe UI"/>
              </a:rPr>
              <a:t> </a:t>
            </a:r>
            <a:endParaRPr lang="fi-FI" sz="2800" b="1">
              <a:solidFill>
                <a:srgbClr val="2E3192"/>
              </a:solidFill>
              <a:latin typeface="Calibri"/>
              <a:cs typeface="Segoe UI"/>
            </a:endParaRPr>
          </a:p>
          <a:p>
            <a:pPr marL="457200" indent="-457200">
              <a:buFont typeface="Arial"/>
              <a:buChar char="•"/>
            </a:pPr>
            <a:r>
              <a:rPr lang="fi-FI" sz="2200">
                <a:solidFill>
                  <a:srgbClr val="2E3192"/>
                </a:solidFill>
                <a:latin typeface="Calibri"/>
                <a:ea typeface="Calibri"/>
                <a:cs typeface="Segoe UI"/>
              </a:rPr>
              <a:t>Hakea lapsellesi varhaiskasvatus-, esiopetus- tai kerhopaikkaa tai tarkastella aiemmin tekemääsi hakemusta</a:t>
            </a:r>
          </a:p>
          <a:p>
            <a:pPr marL="457200" indent="-457200">
              <a:buFont typeface="Arial"/>
              <a:buChar char="•"/>
            </a:pPr>
            <a:r>
              <a:rPr lang="fi-FI" sz="2200">
                <a:solidFill>
                  <a:srgbClr val="2E3192"/>
                </a:solidFill>
                <a:latin typeface="Calibri"/>
                <a:ea typeface="Calibri"/>
                <a:cs typeface="Segoe UI"/>
              </a:rPr>
              <a:t>Tarkastella lapsesi varhaiskasvatukseen tai esiopetukseen liittyviä kuvia ja muita dokumentteja</a:t>
            </a:r>
          </a:p>
          <a:p>
            <a:pPr marL="457200" indent="-457200">
              <a:buFont typeface="Arial"/>
              <a:buChar char="•"/>
            </a:pPr>
            <a:r>
              <a:rPr lang="fi-FI" sz="2200">
                <a:solidFill>
                  <a:srgbClr val="2E3192"/>
                </a:solidFill>
                <a:latin typeface="Calibri"/>
                <a:ea typeface="Calibri"/>
                <a:cs typeface="Segoe UI"/>
              </a:rPr>
              <a:t>Ilmoittaa omat tai lapsesi tulotiedot</a:t>
            </a:r>
          </a:p>
          <a:p>
            <a:pPr marL="457200" indent="-457200">
              <a:buFont typeface="Arial"/>
              <a:buChar char="•"/>
            </a:pPr>
            <a:r>
              <a:rPr lang="fi-FI" sz="2200">
                <a:solidFill>
                  <a:srgbClr val="2E3192"/>
                </a:solidFill>
                <a:latin typeface="Calibri"/>
                <a:ea typeface="Calibri"/>
                <a:cs typeface="Segoe UI"/>
              </a:rPr>
              <a:t>Hyväksyä tai hylätä päätöksen, jos olet hakemuksen tekijä</a:t>
            </a:r>
            <a:endParaRPr lang="fi-FI" sz="2200" dirty="0">
              <a:solidFill>
                <a:srgbClr val="2E3192"/>
              </a:solidFill>
              <a:latin typeface="Calibri"/>
              <a:ea typeface="Calibri"/>
              <a:cs typeface="Segoe UI"/>
            </a:endParaRPr>
          </a:p>
          <a:p>
            <a:pPr marL="285750" indent="-285750" algn="ctr">
              <a:buFont typeface="Arial"/>
              <a:buChar char="•"/>
            </a:pPr>
            <a:endParaRPr lang="en-US" sz="1200" dirty="0">
              <a:solidFill>
                <a:srgbClr val="0F0F0F"/>
              </a:solidFill>
              <a:latin typeface="Open Sans"/>
              <a:ea typeface="Open Sans"/>
              <a:cs typeface="Open Sans"/>
            </a:endParaRPr>
          </a:p>
          <a:p>
            <a:pPr algn="ctr"/>
            <a:endParaRPr lang="en-US" dirty="0">
              <a:solidFill>
                <a:srgbClr val="000000"/>
              </a:solidFill>
              <a:latin typeface="Aptos" panose="020B0004020202020204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593467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38A81D-9E21-30AE-A291-ED1E9B3148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36505" y="2184392"/>
            <a:ext cx="6336493" cy="124951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i-FI" dirty="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Ohje eVakaan kirjautumiseen ensimmäistä </a:t>
            </a: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kertaa ja käyttäjätunnuksen luomiseen mobiilinäkymässä.</a:t>
            </a:r>
            <a:endParaRPr lang="fi-FI">
              <a:solidFill>
                <a:srgbClr val="2E3192"/>
              </a:solidFill>
              <a:ea typeface="Calibri"/>
            </a:endParaRPr>
          </a:p>
          <a:p>
            <a:pPr marL="0" indent="0">
              <a:lnSpc>
                <a:spcPct val="100000"/>
              </a:lnSpc>
              <a:buNone/>
            </a:pPr>
            <a:endParaRPr lang="fi-FI" dirty="0">
              <a:solidFill>
                <a:srgbClr val="2E3192"/>
              </a:solidFill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10000"/>
              </a:lnSpc>
              <a:buNone/>
            </a:pPr>
            <a:endParaRPr lang="fi-FI">
              <a:solidFill>
                <a:srgbClr val="2E3192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836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04805-1AFC-2AF2-F9FF-96282B166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57EDBC32-89BD-5795-E46B-814468AAF5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118" y="1870798"/>
            <a:ext cx="5781620" cy="1554046"/>
          </a:xfrm>
        </p:spPr>
        <p:txBody>
          <a:bodyPr>
            <a:normAutofit fontScale="90000"/>
          </a:bodyPr>
          <a:lstStyle/>
          <a:p>
            <a:br>
              <a:rPr lang="fi-FI" dirty="0"/>
            </a:br>
            <a:br>
              <a:rPr lang="fi-FI" dirty="0"/>
            </a:br>
            <a:br>
              <a:rPr lang="fi-FI" sz="4900" dirty="0">
                <a:latin typeface="Calibri"/>
                <a:ea typeface="Calibri"/>
                <a:cs typeface="Calibri"/>
              </a:rPr>
            </a:br>
            <a:r>
              <a:rPr lang="fi-FI" sz="4900" dirty="0">
                <a:latin typeface="Calibri"/>
                <a:ea typeface="Calibri"/>
                <a:cs typeface="Calibri"/>
              </a:rPr>
              <a:t>Pikakuvakkeen </a:t>
            </a:r>
            <a:r>
              <a:rPr lang="fi-FI" sz="4900">
                <a:latin typeface="Calibri"/>
                <a:ea typeface="Calibri"/>
                <a:cs typeface="Calibri"/>
              </a:rPr>
              <a:t>luominen mobiililaitteen etusivulle (Android)</a:t>
            </a:r>
            <a:endParaRPr lang="fi-FI" sz="490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82825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8D77F-071A-F7BC-1705-4D0D014C8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066217E-38EA-EC93-C772-23B6E56AD7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25063" y="1895357"/>
            <a:ext cx="6336493" cy="213441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Ohje pikakuvakkeen lisäämiseen Android-laitteella (Chrome). </a:t>
            </a:r>
            <a:r>
              <a:rPr lang="fi-FI" dirty="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 </a:t>
            </a:r>
            <a:endParaRPr lang="en-US" dirty="0"/>
          </a:p>
          <a:p>
            <a:pPr marL="0" indent="0">
              <a:buNone/>
            </a:pPr>
            <a:endParaRPr lang="fi-FI" dirty="0">
              <a:solidFill>
                <a:srgbClr val="2E3192"/>
              </a:solidFill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endParaRPr lang="fi-FI" dirty="0">
              <a:solidFill>
                <a:srgbClr val="2E3192"/>
              </a:solidFill>
              <a:ea typeface="Calibri"/>
            </a:endParaRPr>
          </a:p>
          <a:p>
            <a:pPr marL="0" indent="0">
              <a:lnSpc>
                <a:spcPct val="100000"/>
              </a:lnSpc>
              <a:buNone/>
            </a:pPr>
            <a:endParaRPr lang="fi-FI" dirty="0">
              <a:solidFill>
                <a:srgbClr val="2E3192"/>
              </a:solidFill>
              <a:ea typeface="Calibri"/>
            </a:endParaRPr>
          </a:p>
          <a:p>
            <a:pPr marL="0" indent="0">
              <a:lnSpc>
                <a:spcPct val="110000"/>
              </a:lnSpc>
              <a:buNone/>
            </a:pPr>
            <a:endParaRPr lang="fi-FI">
              <a:solidFill>
                <a:srgbClr val="2E3192"/>
              </a:solidFill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10789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E1BC7-ED8B-5AF0-8C5F-3A5E79937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F8AFE5F9-FC07-A30E-36B8-7F18C706C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3755"/>
            <a:ext cx="11253547" cy="1325563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fi-FI" sz="3600" b="1">
                <a:latin typeface="Calibri"/>
                <a:ea typeface="Calibri"/>
                <a:cs typeface="Calibri"/>
              </a:rPr>
              <a:t>Mene osoitteeseen:</a:t>
            </a:r>
            <a:r>
              <a:rPr lang="fi-FI" sz="3600" dirty="0">
                <a:latin typeface="Calibri"/>
                <a:ea typeface="Calibri"/>
                <a:cs typeface="Calibri"/>
              </a:rPr>
              <a:t> </a:t>
            </a:r>
            <a:r>
              <a:rPr lang="fi-FI" sz="3600" dirty="0"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https://evaka.kauniainen.fi/login</a:t>
            </a:r>
            <a:r>
              <a:rPr lang="fi-FI" sz="3600" dirty="0">
                <a:latin typeface="Calibri"/>
                <a:ea typeface="Calibri"/>
                <a:cs typeface="Calibri"/>
              </a:rPr>
              <a:t> </a:t>
            </a:r>
            <a:endParaRPr lang="fi-FI" sz="36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6533C7-DE9C-9152-8E0C-F479B5C2F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851" y="1056967"/>
            <a:ext cx="2930009" cy="4989872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21080649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65F42-29DC-BDE3-0CB1-33958CFD0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2BEED728-BF3D-D6B5-7B15-A77567CB9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29" y="84541"/>
            <a:ext cx="11253547" cy="1060980"/>
          </a:xfrm>
        </p:spPr>
        <p:txBody>
          <a:bodyPr>
            <a:normAutofit/>
          </a:bodyPr>
          <a:lstStyle/>
          <a:p>
            <a:r>
              <a:rPr lang="fi-FI" sz="3200" b="1">
                <a:latin typeface="Calibri"/>
                <a:ea typeface="Calibri"/>
                <a:cs typeface="Calibri"/>
              </a:rPr>
              <a:t>2.</a:t>
            </a:r>
            <a:r>
              <a:rPr lang="fi-FI" sz="3200">
                <a:latin typeface="Calibri"/>
                <a:ea typeface="Calibri"/>
                <a:cs typeface="Calibri"/>
              </a:rPr>
              <a:t> Paina </a:t>
            </a:r>
            <a:r>
              <a:rPr lang="fi-FI" sz="3200" b="1">
                <a:latin typeface="Calibri"/>
                <a:ea typeface="Calibri"/>
                <a:cs typeface="Calibri"/>
              </a:rPr>
              <a:t>"valikko"-ikonia</a:t>
            </a:r>
            <a:r>
              <a:rPr lang="fi-FI" sz="3200">
                <a:latin typeface="Calibri"/>
                <a:ea typeface="Calibri"/>
                <a:cs typeface="Calibri"/>
              </a:rPr>
              <a:t> (kolme pistettä). Sijainti voi </a:t>
            </a:r>
            <a:r>
              <a:rPr lang="fi-FI" sz="3200" dirty="0">
                <a:latin typeface="Calibri"/>
                <a:ea typeface="Calibri"/>
                <a:cs typeface="Calibri"/>
              </a:rPr>
              <a:t>vaihdella selaimesta riippuen.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F258EB-F3E5-478B-CB8B-ADBFFB88F36B}"/>
              </a:ext>
            </a:extLst>
          </p:cNvPr>
          <p:cNvGrpSpPr/>
          <p:nvPr/>
        </p:nvGrpSpPr>
        <p:grpSpPr>
          <a:xfrm>
            <a:off x="4478850" y="162645"/>
            <a:ext cx="4195250" cy="5841390"/>
            <a:chOff x="4627016" y="-197188"/>
            <a:chExt cx="4205834" cy="620122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05B6026-536A-96F4-6950-9443DCFF3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27016" y="867103"/>
              <a:ext cx="2885419" cy="5136932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9F43B5A-C874-227D-0382-2AA5F83E7FFE}"/>
                </a:ext>
              </a:extLst>
            </p:cNvPr>
            <p:cNvSpPr/>
            <p:nvPr/>
          </p:nvSpPr>
          <p:spPr>
            <a:xfrm>
              <a:off x="4658590" y="883227"/>
              <a:ext cx="233795" cy="164522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D76AE0A-0036-5111-99C2-51E958EBCAAA}"/>
                </a:ext>
              </a:extLst>
            </p:cNvPr>
            <p:cNvSpPr/>
            <p:nvPr/>
          </p:nvSpPr>
          <p:spPr>
            <a:xfrm>
              <a:off x="6301411" y="883227"/>
              <a:ext cx="233795" cy="164522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fi-FI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F609BFC-1191-FABA-BDB6-5F6A5D021CBD}"/>
                </a:ext>
              </a:extLst>
            </p:cNvPr>
            <p:cNvSpPr/>
            <p:nvPr/>
          </p:nvSpPr>
          <p:spPr>
            <a:xfrm>
              <a:off x="7198782" y="1158874"/>
              <a:ext cx="245533" cy="247650"/>
            </a:xfrm>
            <a:prstGeom prst="ellipse">
              <a:avLst/>
            </a:prstGeom>
            <a:noFill/>
            <a:ln w="28575">
              <a:solidFill>
                <a:srgbClr val="2E31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5A7AA2C-7CAA-7EB9-AA3E-B0B7C288A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8360000">
              <a:off x="4879180" y="59194"/>
              <a:ext cx="4210051" cy="36972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59355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27494-6804-E5A1-518E-B53C6BC33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CE26441A-4A4B-0119-3E93-239740747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29" y="84541"/>
            <a:ext cx="11253547" cy="1060980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3. </a:t>
            </a:r>
            <a:r>
              <a:rPr lang="fi-FI" sz="3600">
                <a:latin typeface="Calibri"/>
                <a:ea typeface="Calibri"/>
                <a:cs typeface="Calibri"/>
              </a:rPr>
              <a:t>Valitse</a:t>
            </a:r>
            <a:r>
              <a:rPr lang="fi-FI" sz="3600" b="1">
                <a:latin typeface="Calibri"/>
                <a:ea typeface="Calibri"/>
                <a:cs typeface="Calibri"/>
              </a:rPr>
              <a:t> "Lisää aloitusnäyttöön"</a:t>
            </a:r>
            <a:endParaRPr lang="fi-FI" sz="3600">
              <a:latin typeface="Calibri"/>
              <a:ea typeface="Calibri"/>
              <a:cs typeface="Calibri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4D3446-9DE0-6775-7E3A-7B2952C07593}"/>
              </a:ext>
            </a:extLst>
          </p:cNvPr>
          <p:cNvGrpSpPr/>
          <p:nvPr/>
        </p:nvGrpSpPr>
        <p:grpSpPr>
          <a:xfrm>
            <a:off x="4666429" y="990600"/>
            <a:ext cx="5718003" cy="5455778"/>
            <a:chOff x="4666429" y="990600"/>
            <a:chExt cx="5718003" cy="545577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0C96097-858B-AD28-A10F-838B0F917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6429" y="990600"/>
              <a:ext cx="2867025" cy="5041900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502B6E7-10B5-2DD2-F311-E6F444622C7F}"/>
                </a:ext>
              </a:extLst>
            </p:cNvPr>
            <p:cNvSpPr/>
            <p:nvPr/>
          </p:nvSpPr>
          <p:spPr>
            <a:xfrm>
              <a:off x="4699000" y="1000124"/>
              <a:ext cx="341312" cy="166687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C6CB422-291F-6C61-C63A-E713CCBB048E}"/>
                </a:ext>
              </a:extLst>
            </p:cNvPr>
            <p:cNvSpPr/>
            <p:nvPr/>
          </p:nvSpPr>
          <p:spPr>
            <a:xfrm>
              <a:off x="6312958" y="1010706"/>
              <a:ext cx="256646" cy="156104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C3428D8-DCB0-77F6-420D-462E1C93F4A6}"/>
                </a:ext>
              </a:extLst>
            </p:cNvPr>
            <p:cNvSpPr/>
            <p:nvPr/>
          </p:nvSpPr>
          <p:spPr>
            <a:xfrm>
              <a:off x="5453302" y="4265083"/>
              <a:ext cx="2005061" cy="349249"/>
            </a:xfrm>
            <a:prstGeom prst="rect">
              <a:avLst/>
            </a:prstGeom>
            <a:noFill/>
            <a:ln w="57150">
              <a:solidFill>
                <a:srgbClr val="2E31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8EDCE6B-9EBA-2A7C-2267-0EE24A903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5897974" y="2250394"/>
              <a:ext cx="4486458" cy="4195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7032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6CAA8-9509-0E6D-2B36-A4DAF15EB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0931AC91-8C70-7B32-F59F-CE5B024BE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29" y="27032"/>
            <a:ext cx="11253547" cy="1060980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4. </a:t>
            </a:r>
            <a:r>
              <a:rPr lang="fi-FI" sz="3600">
                <a:latin typeface="Calibri"/>
                <a:ea typeface="Calibri"/>
                <a:cs typeface="Calibri"/>
              </a:rPr>
              <a:t>Napauta </a:t>
            </a:r>
            <a:r>
              <a:rPr lang="fi-FI" sz="3600" b="1">
                <a:latin typeface="Calibri"/>
                <a:ea typeface="Calibri"/>
                <a:cs typeface="Calibri"/>
              </a:rPr>
              <a:t>Luo pikakuvake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E1BA1D-E8F3-5BFF-6FA0-E434AF77E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7601" y="1003300"/>
            <a:ext cx="2964098" cy="5130800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8EDEB04-7DD9-BD96-DAD8-64999445C9EF}"/>
              </a:ext>
            </a:extLst>
          </p:cNvPr>
          <p:cNvSpPr/>
          <p:nvPr/>
        </p:nvSpPr>
        <p:spPr>
          <a:xfrm>
            <a:off x="4821766" y="5353050"/>
            <a:ext cx="2529418" cy="571500"/>
          </a:xfrm>
          <a:prstGeom prst="rect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18EE79-D04F-5FCF-C8DB-AB0686FB3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617029" y="3431494"/>
            <a:ext cx="48768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5985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B06E9-DBE4-2838-0E0E-BCD90BEB6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BF056683-6EE2-EAA7-BD15-89FD1A29C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29" y="84541"/>
            <a:ext cx="11253547" cy="1060980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5. </a:t>
            </a:r>
            <a:r>
              <a:rPr lang="fi-FI" sz="3600">
                <a:latin typeface="Calibri"/>
                <a:ea typeface="Calibri"/>
                <a:cs typeface="Calibri"/>
              </a:rPr>
              <a:t> Kirjoita halutessasi pikakuvakkeelle </a:t>
            </a:r>
            <a:r>
              <a:rPr lang="fi-FI" sz="3600" b="1">
                <a:latin typeface="Calibri"/>
                <a:ea typeface="Calibri"/>
                <a:cs typeface="Calibri"/>
              </a:rPr>
              <a:t>nimi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472790-5B34-9E61-DA7F-E72ADB4DE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0395" y="1092677"/>
            <a:ext cx="2808079" cy="4974568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165FB-84ED-5A1A-56AA-18C2FBBC6983}"/>
              </a:ext>
            </a:extLst>
          </p:cNvPr>
          <p:cNvSpPr/>
          <p:nvPr/>
        </p:nvSpPr>
        <p:spPr>
          <a:xfrm>
            <a:off x="4739409" y="1137228"/>
            <a:ext cx="329045" cy="178953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114AB0-0D36-E770-2D3A-22FFB7F9FC46}"/>
              </a:ext>
            </a:extLst>
          </p:cNvPr>
          <p:cNvSpPr/>
          <p:nvPr/>
        </p:nvSpPr>
        <p:spPr>
          <a:xfrm>
            <a:off x="6182591" y="1096819"/>
            <a:ext cx="346363" cy="13277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8704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E4EDC-35B5-414E-2359-FE325D003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B000E296-1F3B-E0A4-CFBD-4BC2B453E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29" y="84541"/>
            <a:ext cx="11253547" cy="1060980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6. </a:t>
            </a:r>
            <a:r>
              <a:rPr lang="fi-FI" sz="3600">
                <a:latin typeface="Calibri"/>
                <a:ea typeface="Calibri"/>
                <a:cs typeface="Calibri"/>
              </a:rPr>
              <a:t> Napauta </a:t>
            </a:r>
            <a:r>
              <a:rPr lang="fi-FI" sz="3600" b="1">
                <a:latin typeface="Calibri"/>
                <a:ea typeface="Calibri"/>
                <a:cs typeface="Calibri"/>
              </a:rPr>
              <a:t>Lisää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35403D-9EC8-F7BE-A0B2-7707A2885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0395" y="1029177"/>
            <a:ext cx="2808079" cy="4974568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5E8E2BF-CCA9-4693-8D62-C31DE88333A8}"/>
              </a:ext>
            </a:extLst>
          </p:cNvPr>
          <p:cNvSpPr/>
          <p:nvPr/>
        </p:nvSpPr>
        <p:spPr>
          <a:xfrm>
            <a:off x="4739409" y="1137228"/>
            <a:ext cx="329045" cy="178953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6F9D036-20FC-FE6C-539E-4BE8DB90B14C}"/>
              </a:ext>
            </a:extLst>
          </p:cNvPr>
          <p:cNvSpPr/>
          <p:nvPr/>
        </p:nvSpPr>
        <p:spPr>
          <a:xfrm>
            <a:off x="6182591" y="1096820"/>
            <a:ext cx="352135" cy="13277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83EBEAE-78F7-3188-7B86-2D5AB56F909F}"/>
              </a:ext>
            </a:extLst>
          </p:cNvPr>
          <p:cNvSpPr/>
          <p:nvPr/>
        </p:nvSpPr>
        <p:spPr>
          <a:xfrm>
            <a:off x="6642760" y="2858736"/>
            <a:ext cx="599950" cy="413161"/>
          </a:xfrm>
          <a:prstGeom prst="ellipse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7365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35E1C-8E39-5EC2-75AC-3D7C1592B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48F439C0-D9E4-45D3-1807-DC62E2717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300201"/>
            <a:ext cx="11253547" cy="106098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7. </a:t>
            </a:r>
            <a:r>
              <a:rPr lang="fi-FI" sz="3600">
                <a:latin typeface="Calibri"/>
                <a:ea typeface="Calibri"/>
                <a:cs typeface="Calibri"/>
              </a:rPr>
              <a:t> Nyt kotivalikossasi pitäisi näkyä ikoni, jonka painaminen avaa eVakan</a:t>
            </a:r>
            <a:endParaRPr lang="fi-FI" sz="3600" b="1"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ADDB8B-F7A8-CD8F-B48C-4ED37D389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667" y="1874308"/>
            <a:ext cx="6942667" cy="3098800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E04F6FD-F582-9667-8058-A4C8FF4186F0}"/>
              </a:ext>
            </a:extLst>
          </p:cNvPr>
          <p:cNvSpPr/>
          <p:nvPr/>
        </p:nvSpPr>
        <p:spPr>
          <a:xfrm>
            <a:off x="6941343" y="1946671"/>
            <a:ext cx="273843" cy="303609"/>
          </a:xfrm>
          <a:prstGeom prst="roundRect">
            <a:avLst/>
          </a:prstGeom>
          <a:solidFill>
            <a:srgbClr val="BB3E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6544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757A9-81E9-C6F9-DC0F-1E5E52F8F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94167F06-512F-61FC-BD77-075FD17E6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2394" y="1870798"/>
            <a:ext cx="5755344" cy="1554046"/>
          </a:xfrm>
        </p:spPr>
        <p:txBody>
          <a:bodyPr>
            <a:normAutofit fontScale="90000"/>
          </a:bodyPr>
          <a:lstStyle/>
          <a:p>
            <a:br>
              <a:rPr lang="fi-FI" dirty="0"/>
            </a:br>
            <a:br>
              <a:rPr lang="fi-FI" dirty="0"/>
            </a:br>
            <a:br>
              <a:rPr lang="fi-FI" dirty="0"/>
            </a:br>
            <a:r>
              <a:rPr lang="fi-FI" sz="4900" dirty="0">
                <a:latin typeface="Calibri"/>
                <a:ea typeface="Calibri"/>
                <a:cs typeface="Calibri"/>
              </a:rPr>
              <a:t>Pikakuvakkeen luominen mobiililaitteen </a:t>
            </a:r>
            <a:r>
              <a:rPr lang="fi-FI" sz="4900">
                <a:latin typeface="Calibri"/>
                <a:ea typeface="Calibri"/>
                <a:cs typeface="Calibri"/>
              </a:rPr>
              <a:t>etusivulle (iOS)</a:t>
            </a:r>
            <a:endParaRPr lang="fi-FI" sz="490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490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27682-E99C-81E6-FE47-2CAB90248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53EB1558-1FDC-53B8-1463-D4B3D3C63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3755"/>
            <a:ext cx="11253547" cy="1325563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fi-FI" sz="3600" b="1">
                <a:latin typeface="Calibri"/>
                <a:ea typeface="Calibri"/>
                <a:cs typeface="Calibri"/>
              </a:rPr>
              <a:t>Mene osoitteeseen:</a:t>
            </a:r>
            <a:r>
              <a:rPr lang="fi-FI" sz="3600" dirty="0">
                <a:latin typeface="Calibri"/>
                <a:ea typeface="Calibri"/>
                <a:cs typeface="Calibri"/>
              </a:rPr>
              <a:t> </a:t>
            </a:r>
            <a:r>
              <a:rPr lang="fi-FI" sz="3600" dirty="0"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https://evaka.kauniainen.fi/login</a:t>
            </a:r>
            <a:r>
              <a:rPr lang="fi-FI" sz="3600" dirty="0">
                <a:latin typeface="Calibri"/>
                <a:ea typeface="Calibri"/>
                <a:cs typeface="Calibri"/>
              </a:rPr>
              <a:t> </a:t>
            </a:r>
            <a:endParaRPr lang="fi-FI" sz="36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EDAD10-589D-F060-FB43-47E1F9F0D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851" y="1056967"/>
            <a:ext cx="2930009" cy="4989872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29251011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38A81D-9E21-30AE-A291-ED1E9B3148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64477" y="1895357"/>
            <a:ext cx="6336493" cy="213441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Ohje pikakuvakkeen lisäämiseen iOS-</a:t>
            </a:r>
            <a:r>
              <a:rPr lang="fi-FI" dirty="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laitteella (Safari). </a:t>
            </a:r>
            <a:endParaRPr lang="en-US" dirty="0"/>
          </a:p>
          <a:p>
            <a:pPr marL="0" indent="0">
              <a:buNone/>
            </a:pPr>
            <a:endParaRPr lang="fi-FI" dirty="0">
              <a:solidFill>
                <a:srgbClr val="2E3192"/>
              </a:solidFill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00000"/>
              </a:lnSpc>
              <a:buNone/>
            </a:pPr>
            <a:endParaRPr lang="fi-FI" dirty="0">
              <a:solidFill>
                <a:srgbClr val="2E3192"/>
              </a:solidFill>
              <a:ea typeface="Calibri"/>
            </a:endParaRPr>
          </a:p>
          <a:p>
            <a:pPr marL="0" indent="0">
              <a:lnSpc>
                <a:spcPct val="100000"/>
              </a:lnSpc>
              <a:buNone/>
            </a:pPr>
            <a:endParaRPr lang="fi-FI" dirty="0">
              <a:solidFill>
                <a:srgbClr val="2E3192"/>
              </a:solidFill>
              <a:ea typeface="Calibri"/>
            </a:endParaRPr>
          </a:p>
          <a:p>
            <a:pPr marL="0" indent="0">
              <a:lnSpc>
                <a:spcPct val="110000"/>
              </a:lnSpc>
              <a:buNone/>
            </a:pPr>
            <a:endParaRPr lang="fi-FI">
              <a:solidFill>
                <a:srgbClr val="2E3192"/>
              </a:solidFill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30763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B7CB4-D380-6F22-BA4C-61A71355C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A6F9AC12-6969-0725-143E-FAA8FEC75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3755"/>
            <a:ext cx="11253547" cy="1325563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fi-FI" sz="3600" b="1">
                <a:latin typeface="Calibri"/>
                <a:ea typeface="Calibri"/>
                <a:cs typeface="Calibri"/>
              </a:rPr>
              <a:t>Mene osoitteeseen:</a:t>
            </a:r>
            <a:r>
              <a:rPr lang="fi-FI" sz="3600" dirty="0">
                <a:latin typeface="Calibri"/>
                <a:ea typeface="Calibri"/>
                <a:cs typeface="Calibri"/>
              </a:rPr>
              <a:t> </a:t>
            </a:r>
            <a:r>
              <a:rPr lang="fi-FI" sz="3600" dirty="0"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https://evaka.kauniainen.fi/login</a:t>
            </a:r>
            <a:r>
              <a:rPr lang="fi-FI" sz="3600" dirty="0">
                <a:latin typeface="Calibri"/>
                <a:ea typeface="Calibri"/>
                <a:cs typeface="Calibri"/>
              </a:rPr>
              <a:t> </a:t>
            </a:r>
            <a:endParaRPr lang="fi-FI" sz="36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4EF874-070B-2D71-A245-2D5B4FAB0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851" y="1056967"/>
            <a:ext cx="2930009" cy="4989872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1942476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1CEB0-8D16-D737-D929-C2C24D711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B0C7B9E5-21E0-E3B4-C4F7-3B4E12AD7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929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200" b="1">
                <a:latin typeface="Calibri"/>
                <a:ea typeface="Calibri"/>
                <a:cs typeface="Calibri"/>
              </a:rPr>
              <a:t>2.</a:t>
            </a:r>
            <a:r>
              <a:rPr lang="fi-FI" sz="3200">
                <a:latin typeface="Calibri"/>
                <a:ea typeface="Calibri"/>
                <a:cs typeface="Calibri"/>
              </a:rPr>
              <a:t> Paina </a:t>
            </a:r>
            <a:r>
              <a:rPr lang="fi-FI" sz="3200" b="1">
                <a:latin typeface="Calibri"/>
                <a:ea typeface="Calibri"/>
                <a:cs typeface="Calibri"/>
              </a:rPr>
              <a:t>"jaa"-ikonia selaimen alalaidassa</a:t>
            </a:r>
            <a:r>
              <a:rPr lang="fi-FI" sz="3200">
                <a:latin typeface="Calibri"/>
                <a:ea typeface="Calibri"/>
                <a:cs typeface="Calibri"/>
              </a:rPr>
              <a:t> (neliö, jossa on ylöspäin osoittava nuoli)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6F259B-D89A-4CE5-730C-680751B1DB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45" r="-1167" b="1795"/>
          <a:stretch>
            <a:fillRect/>
          </a:stretch>
        </p:blipFill>
        <p:spPr>
          <a:xfrm>
            <a:off x="4866848" y="1148509"/>
            <a:ext cx="2443769" cy="4854981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3CA1FBD7-7759-438D-A247-44F8BE7CB018}"/>
              </a:ext>
            </a:extLst>
          </p:cNvPr>
          <p:cNvSpPr/>
          <p:nvPr/>
        </p:nvSpPr>
        <p:spPr>
          <a:xfrm>
            <a:off x="5884333" y="5620711"/>
            <a:ext cx="353580" cy="311246"/>
          </a:xfrm>
          <a:prstGeom prst="ellipse">
            <a:avLst/>
          </a:prstGeom>
          <a:noFill/>
          <a:ln w="28575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6A8BC2-6B4E-5563-C34B-DC4AD4D60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500000">
            <a:off x="4300623" y="3235076"/>
            <a:ext cx="4210051" cy="369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466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5D17-DC8E-1286-DA11-51E6EBB6C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CBC28594-63EF-0C9A-F870-9B43899D6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7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3.</a:t>
            </a:r>
            <a:r>
              <a:rPr lang="fi-FI" sz="3600">
                <a:latin typeface="Calibri"/>
                <a:ea typeface="Calibri"/>
                <a:cs typeface="Calibri"/>
              </a:rPr>
              <a:t> Skrollaa alas ja valitse </a:t>
            </a:r>
            <a:r>
              <a:rPr lang="fi-FI" sz="3600" b="1">
                <a:latin typeface="Calibri"/>
                <a:ea typeface="Calibri"/>
                <a:cs typeface="Calibri"/>
              </a:rPr>
              <a:t>"Lisää Koti-valikkoon"</a:t>
            </a:r>
            <a:endParaRPr lang="fi-FI" sz="3600" b="1" dirty="0">
              <a:latin typeface="Calibri"/>
              <a:ea typeface="Calibri"/>
              <a:cs typeface="Calibri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6E3386F-BFDE-B7A2-C8F0-907E433BB2ED}"/>
              </a:ext>
            </a:extLst>
          </p:cNvPr>
          <p:cNvGrpSpPr/>
          <p:nvPr/>
        </p:nvGrpSpPr>
        <p:grpSpPr>
          <a:xfrm>
            <a:off x="4670368" y="1017091"/>
            <a:ext cx="5560194" cy="5634044"/>
            <a:chOff x="4670368" y="868925"/>
            <a:chExt cx="5623694" cy="578221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E60D397-F6D1-94BB-B36B-2C39C43E3ED8}"/>
                </a:ext>
              </a:extLst>
            </p:cNvPr>
            <p:cNvSpPr/>
            <p:nvPr/>
          </p:nvSpPr>
          <p:spPr>
            <a:xfrm>
              <a:off x="4967109" y="4561416"/>
              <a:ext cx="2259062" cy="349249"/>
            </a:xfrm>
            <a:prstGeom prst="rect">
              <a:avLst/>
            </a:prstGeom>
            <a:noFill/>
            <a:ln w="57150">
              <a:solidFill>
                <a:srgbClr val="2E31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5BE0153-FCDA-D221-73EF-449383EE6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7383" r="-1003" b="7728"/>
            <a:stretch>
              <a:fillRect/>
            </a:stretch>
          </p:blipFill>
          <p:spPr>
            <a:xfrm>
              <a:off x="4670368" y="868925"/>
              <a:ext cx="2830178" cy="5123119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4891A4C-0B0B-86C3-34B3-B62930B8630F}"/>
                </a:ext>
              </a:extLst>
            </p:cNvPr>
            <p:cNvSpPr/>
            <p:nvPr/>
          </p:nvSpPr>
          <p:spPr>
            <a:xfrm>
              <a:off x="4836431" y="4561567"/>
              <a:ext cx="2466069" cy="357414"/>
            </a:xfrm>
            <a:prstGeom prst="rect">
              <a:avLst/>
            </a:prstGeom>
            <a:noFill/>
            <a:ln w="57150">
              <a:solidFill>
                <a:srgbClr val="2E31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A0B87DB-6650-5852-D3BD-3E771F6F75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5724177" y="2640504"/>
              <a:ext cx="4569885" cy="40106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09464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D72B3-8B34-9693-FB9C-3D3F63EBA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D8BC6235-5E0B-6F01-37FB-5C02A870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15144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4.</a:t>
            </a:r>
            <a:r>
              <a:rPr lang="fi-FI" sz="3600">
                <a:latin typeface="Calibri"/>
                <a:ea typeface="Calibri"/>
                <a:cs typeface="Calibri"/>
              </a:rPr>
              <a:t> Kirjoita halutessasi pikakuvakkeelle</a:t>
            </a:r>
            <a:r>
              <a:rPr lang="fi-FI" sz="3600" b="1">
                <a:latin typeface="Calibri"/>
                <a:ea typeface="Calibri"/>
                <a:cs typeface="Calibri"/>
              </a:rPr>
              <a:t> nimi</a:t>
            </a:r>
            <a:endParaRPr lang="fi-FI" sz="36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24A38A-BBBE-34AA-53A0-2A2AC6249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6162" y="1054421"/>
            <a:ext cx="2454135" cy="4984624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5924269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EC22E-1F03-A5F8-E455-64D66D1BF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949CAA94-CA3E-B86D-1313-301B4CA8C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5.</a:t>
            </a:r>
            <a:r>
              <a:rPr lang="fi-FI" sz="3600">
                <a:latin typeface="Calibri"/>
                <a:ea typeface="Calibri"/>
                <a:cs typeface="Calibri"/>
              </a:rPr>
              <a:t> Napauta </a:t>
            </a:r>
            <a:r>
              <a:rPr lang="fi-FI" sz="3600" b="1">
                <a:latin typeface="Calibri"/>
                <a:ea typeface="Calibri"/>
                <a:cs typeface="Calibri"/>
              </a:rPr>
              <a:t>Lisää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5E1FD8-219F-9473-19C5-F9DD7E9D3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391" y="994833"/>
            <a:ext cx="2509219" cy="5122334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89E0C77D-9B92-B564-49C5-2133A343C77C}"/>
              </a:ext>
            </a:extLst>
          </p:cNvPr>
          <p:cNvSpPr/>
          <p:nvPr/>
        </p:nvSpPr>
        <p:spPr>
          <a:xfrm>
            <a:off x="6860732" y="998307"/>
            <a:ext cx="491161" cy="304673"/>
          </a:xfrm>
          <a:prstGeom prst="ellipse">
            <a:avLst/>
          </a:prstGeom>
          <a:noFill/>
          <a:ln w="28575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2799D8-3B70-8BBD-74BF-EBF54C7A0E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2940000">
            <a:off x="4567621" y="-23215"/>
            <a:ext cx="4012913" cy="353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5175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1E7E3-69A4-3964-4176-B27B454E2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19292948-9724-0905-3FD8-4D5352B55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114893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6.</a:t>
            </a:r>
            <a:r>
              <a:rPr lang="fi-FI" sz="3600">
                <a:latin typeface="Calibri"/>
                <a:ea typeface="Calibri"/>
                <a:cs typeface="Calibri"/>
              </a:rPr>
              <a:t> Nyt kotivalikossasi pitäisi näkyä ikoni, jonka painaminen avaa eVakan</a:t>
            </a:r>
            <a:endParaRPr lang="fi-FI" sz="3600" dirty="0"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F8A128-EAE6-3A71-744E-44B5526EC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820" y="1492909"/>
            <a:ext cx="7340361" cy="4346635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0550565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C573B1-ECD7-1D3E-A5C1-CDE8774E5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99015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16455-FF46-EE63-E657-044E544E9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42FF91F9-DFD6-2BAA-7792-A592A7AD8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3755"/>
            <a:ext cx="11253547" cy="1325563"/>
          </a:xfrm>
        </p:spPr>
        <p:txBody>
          <a:bodyPr/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2.</a:t>
            </a:r>
            <a:r>
              <a:rPr lang="fi-FI" sz="3600">
                <a:latin typeface="Calibri"/>
                <a:ea typeface="Calibri"/>
                <a:cs typeface="Calibri"/>
              </a:rPr>
              <a:t> Valitse </a:t>
            </a:r>
            <a:r>
              <a:rPr lang="fi-FI" sz="3600" b="1">
                <a:latin typeface="Calibri"/>
                <a:ea typeface="Calibri"/>
                <a:cs typeface="Calibri"/>
              </a:rPr>
              <a:t>Tunnistaudu</a:t>
            </a:r>
            <a:endParaRPr lang="fi-FI" sz="36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7ADFD5-BE2D-43A9-2030-02F096F0F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690" y="897193"/>
            <a:ext cx="3028331" cy="5149646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F34DE5-945F-D826-F80C-CACC1D244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698" y="2605703"/>
            <a:ext cx="5392993" cy="473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514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74613-0B11-234B-94D4-B357D84F5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186A862-267E-EC0D-9E5F-40514ACF1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890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3. Tunnistaudu palveluun </a:t>
            </a:r>
            <a:r>
              <a:rPr lang="fi-FI" sz="3600">
                <a:latin typeface="Calibri"/>
                <a:ea typeface="Calibri"/>
                <a:cs typeface="Calibri"/>
              </a:rPr>
              <a:t>valitsemalla tunnistustapa</a:t>
            </a:r>
            <a:endParaRPr lang="en-US" sz="3600"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7C1B8A-7974-24E5-476A-DA9511E9F2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062" r="699" b="2053"/>
          <a:stretch>
            <a:fillRect/>
          </a:stretch>
        </p:blipFill>
        <p:spPr>
          <a:xfrm>
            <a:off x="4396550" y="981364"/>
            <a:ext cx="3385383" cy="5095803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1849207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4E836-2DCC-41A2-04E3-6C289A1FB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BBBB9AF9-87E6-7F8C-9C04-FA7098772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139574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4. </a:t>
            </a:r>
            <a:r>
              <a:rPr lang="fi-FI" sz="3600">
                <a:latin typeface="Calibri"/>
                <a:ea typeface="Calibri"/>
                <a:cs typeface="Calibri"/>
              </a:rPr>
              <a:t>Avaa </a:t>
            </a:r>
            <a:r>
              <a:rPr lang="fi-FI" sz="3600" b="1">
                <a:latin typeface="Calibri"/>
                <a:ea typeface="Calibri"/>
                <a:cs typeface="Calibri"/>
              </a:rPr>
              <a:t>Valikko</a:t>
            </a:r>
            <a:endParaRPr lang="fi-FI" sz="3600"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2966EA-7269-8323-E539-3E5543B15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402" y="808181"/>
            <a:ext cx="3061196" cy="5253183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F0919F-51D4-427B-B610-B6FA42B7A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698" y="3517795"/>
            <a:ext cx="5392993" cy="473146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A2BFB91-A5F2-D86D-4D7D-66631E022F77}"/>
              </a:ext>
            </a:extLst>
          </p:cNvPr>
          <p:cNvSpPr/>
          <p:nvPr/>
        </p:nvSpPr>
        <p:spPr>
          <a:xfrm>
            <a:off x="5737085" y="5479003"/>
            <a:ext cx="714594" cy="578578"/>
          </a:xfrm>
          <a:prstGeom prst="ellipse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310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FE423-E761-F92B-ACBB-042ED70DC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3F2DB7B1-A711-5F85-2A21-F591CDE18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139574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5.</a:t>
            </a:r>
            <a:r>
              <a:rPr lang="fi-FI" sz="3600">
                <a:latin typeface="Calibri"/>
                <a:ea typeface="Calibri"/>
                <a:cs typeface="Calibri"/>
              </a:rPr>
              <a:t> Valitse </a:t>
            </a:r>
            <a:r>
              <a:rPr lang="fi-FI" sz="3600" b="1">
                <a:latin typeface="Calibri"/>
                <a:ea typeface="Calibri"/>
                <a:cs typeface="Calibri"/>
              </a:rPr>
              <a:t>Omat tiedot</a:t>
            </a:r>
            <a:endParaRPr lang="fi-FI" sz="1200">
              <a:solidFill>
                <a:srgbClr val="0F0F0F"/>
              </a:solidFill>
              <a:highlight>
                <a:srgbClr val="FFFFFF"/>
              </a:highlight>
              <a:latin typeface="Open Sans"/>
              <a:ea typeface="Open Sans"/>
              <a:cs typeface="Open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1D6C88-6046-7D1A-445B-DF24F7887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4965" y="1073728"/>
            <a:ext cx="2850526" cy="4872182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F49FDF-EA25-E2CA-AD4E-B9519E90A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358880" y="1531977"/>
            <a:ext cx="5392993" cy="473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927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BEA75-67AB-E263-6305-30F03D541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5DBC757D-6374-7EF3-E80A-6B9AC5EB7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6.</a:t>
            </a:r>
            <a:r>
              <a:rPr lang="fi-FI" sz="3600">
                <a:latin typeface="Calibri"/>
                <a:ea typeface="Calibri"/>
                <a:cs typeface="Calibri"/>
              </a:rPr>
              <a:t> Napauta </a:t>
            </a:r>
            <a:r>
              <a:rPr lang="fi-FI" sz="3600" b="1" dirty="0">
                <a:latin typeface="Calibri"/>
                <a:ea typeface="Calibri"/>
                <a:cs typeface="Calibri"/>
              </a:rPr>
              <a:t>Muokkaa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C7D08E-3D7F-B7C6-2791-CB6ED35B07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625" r="288" b="-169"/>
          <a:stretch>
            <a:fillRect/>
          </a:stretch>
        </p:blipFill>
        <p:spPr>
          <a:xfrm>
            <a:off x="4535094" y="1120813"/>
            <a:ext cx="3098745" cy="4881740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5A3595E-241F-3FFF-26B9-FD25B7CF6F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5578243" y="1820613"/>
            <a:ext cx="5392993" cy="47314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0D1332-4D37-3FDF-55F5-0DE5FB95B0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0964" y="3899910"/>
            <a:ext cx="1020618" cy="94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111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31B6B-E036-5133-1AFE-70BD00E74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99F5A766-13B5-AE77-65FC-EEF563EA9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06" y="-126"/>
            <a:ext cx="11253547" cy="1325563"/>
          </a:xfrm>
        </p:spPr>
        <p:txBody>
          <a:bodyPr>
            <a:normAutofit/>
          </a:bodyPr>
          <a:lstStyle/>
          <a:p>
            <a:r>
              <a:rPr lang="fi-FI" sz="3600" b="1">
                <a:latin typeface="Calibri"/>
                <a:ea typeface="Calibri"/>
                <a:cs typeface="Calibri"/>
              </a:rPr>
              <a:t>7. </a:t>
            </a:r>
            <a:r>
              <a:rPr lang="fi-FI" sz="3600">
                <a:latin typeface="Calibri"/>
                <a:ea typeface="Calibri"/>
                <a:cs typeface="Calibri"/>
              </a:rPr>
              <a:t>Lisää </a:t>
            </a:r>
            <a:r>
              <a:rPr lang="fi-FI" sz="3600" b="1">
                <a:latin typeface="Calibri"/>
                <a:ea typeface="Calibri"/>
                <a:cs typeface="Calibri"/>
              </a:rPr>
              <a:t>puhelinnumerosi </a:t>
            </a:r>
            <a:r>
              <a:rPr lang="fi-FI" sz="3600">
                <a:latin typeface="Calibri"/>
                <a:ea typeface="Calibri"/>
                <a:cs typeface="Calibri"/>
              </a:rPr>
              <a:t>ja </a:t>
            </a:r>
            <a:r>
              <a:rPr lang="fi-FI" sz="3600" b="1">
                <a:latin typeface="Calibri"/>
                <a:ea typeface="Calibri"/>
                <a:cs typeface="Calibri"/>
              </a:rPr>
              <a:t>sähköpostiosoitteesi</a:t>
            </a:r>
            <a:endParaRPr lang="fi-FI" sz="36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6A3DFA-10D4-DA7A-16A0-C40EFEE89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0692" y="1050635"/>
            <a:ext cx="2919072" cy="5022274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6CF75F-4F9E-3112-15AF-C19A8BBA1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971" y="1324158"/>
            <a:ext cx="5392993" cy="47314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122C72-D896-0BA5-C850-60333BC88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971" y="2640340"/>
            <a:ext cx="5392993" cy="473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20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02256CB2DA20141BFA33619C3529A5A" ma:contentTypeVersion="8" ma:contentTypeDescription="Luo uusi asiakirja." ma:contentTypeScope="" ma:versionID="6e3e4f2dd8ea2af8d99e2bd3eac141f1">
  <xsd:schema xmlns:xsd="http://www.w3.org/2001/XMLSchema" xmlns:xs="http://www.w3.org/2001/XMLSchema" xmlns:p="http://schemas.microsoft.com/office/2006/metadata/properties" xmlns:ns2="4b29b635-31ef-4660-8330-7450f7fe60e1" xmlns:ns3="8ba64f4c-5df9-40e4-93b5-5c1d507bc4fd" targetNamespace="http://schemas.microsoft.com/office/2006/metadata/properties" ma:root="true" ma:fieldsID="b8dff19f3a3a8a6d6b4b7687afb8f8b5" ns2:_="" ns3:_="">
    <xsd:import namespace="4b29b635-31ef-4660-8330-7450f7fe60e1"/>
    <xsd:import namespace="8ba64f4c-5df9-40e4-93b5-5c1d507bc4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29b635-31ef-4660-8330-7450f7fe60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a64f4c-5df9-40e4-93b5-5c1d507bc4f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69A2A9C-FAE8-4B86-8CAF-D404CB664B41}"/>
</file>

<file path=customXml/itemProps2.xml><?xml version="1.0" encoding="utf-8"?>
<ds:datastoreItem xmlns:ds="http://schemas.openxmlformats.org/officeDocument/2006/customXml" ds:itemID="{FA091A03-6973-4A67-A34C-C1C426B230FF}"/>
</file>

<file path=customXml/itemProps3.xml><?xml version="1.0" encoding="utf-8"?>
<ds:datastoreItem xmlns:ds="http://schemas.openxmlformats.org/officeDocument/2006/customXml" ds:itemID="{121CCAEF-B814-4254-9B1B-CB1BC43B7E5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Office-teema</vt:lpstr>
      <vt:lpstr>   eVakaan kirjautuminen</vt:lpstr>
      <vt:lpstr>PowerPoint Presentation</vt:lpstr>
      <vt:lpstr>Mene osoitteeseen: https://evaka.kauniainen.fi/login </vt:lpstr>
      <vt:lpstr>2. Valitse Tunnistaudu</vt:lpstr>
      <vt:lpstr>3. Tunnistaudu palveluun valitsemalla tunnistustapa</vt:lpstr>
      <vt:lpstr>4. Avaa Valikko</vt:lpstr>
      <vt:lpstr>5. Valitse Omat tiedot</vt:lpstr>
      <vt:lpstr>6. Napauta Muokkaa</vt:lpstr>
      <vt:lpstr>7. Lisää puhelinnumerosi ja sähköpostiosoitteesi</vt:lpstr>
      <vt:lpstr>8. Napauta Tallenna</vt:lpstr>
      <vt:lpstr>9. Napauta Vahvista sähköposti</vt:lpstr>
      <vt:lpstr>10. Saat vahvistuskoodin siihen sähköpostiosoitteeseen, jonka olet antanut eVakaan</vt:lpstr>
      <vt:lpstr>11. Syötä saamasi vahvistuskoodi tekstikenttään</vt:lpstr>
      <vt:lpstr>12. Napauta Vahvista</vt:lpstr>
      <vt:lpstr>13. Napauta Salli sähköpostikirjautuminen</vt:lpstr>
      <vt:lpstr>14. Luo salasana alla olevien salasanavaatimusten mukaisesti</vt:lpstr>
      <vt:lpstr>15. Napauta Ota käyttöön</vt:lpstr>
      <vt:lpstr>Jatkossa voit kirjautua eVakaan asettamallasi käyttäjätunnuksella</vt:lpstr>
      <vt:lpstr>Riippuen siitä, kirjaudutko käyttäjätunnuksella vai vahvasti tunnistautumalla, voit tehdä eVakassa eri asioita</vt:lpstr>
      <vt:lpstr>   Pikakuvakkeen luominen mobiililaitteen etusivulle (Android)</vt:lpstr>
      <vt:lpstr>PowerPoint Presentation</vt:lpstr>
      <vt:lpstr>Mene osoitteeseen: https://evaka.kauniainen.fi/login </vt:lpstr>
      <vt:lpstr>2. Paina "valikko"-ikonia (kolme pistettä). Sijainti voi vaihdella selaimesta riippuen.</vt:lpstr>
      <vt:lpstr>3. Valitse "Lisää aloitusnäyttöön"</vt:lpstr>
      <vt:lpstr>4. Napauta Luo pikakuvake </vt:lpstr>
      <vt:lpstr>5.  Kirjoita halutessasi pikakuvakkeelle nimi</vt:lpstr>
      <vt:lpstr>6.  Napauta Lisää</vt:lpstr>
      <vt:lpstr>7.  Nyt kotivalikossasi pitäisi näkyä ikoni, jonka painaminen avaa eVakan</vt:lpstr>
      <vt:lpstr>   Pikakuvakkeen luominen mobiililaitteen etusivulle (iOS)</vt:lpstr>
      <vt:lpstr>PowerPoint Presentation</vt:lpstr>
      <vt:lpstr>Mene osoitteeseen: https://evaka.kauniainen.fi/login </vt:lpstr>
      <vt:lpstr>2. Paina "jaa"-ikonia selaimen alalaidassa (neliö, jossa on ylöspäin osoittava nuoli)</vt:lpstr>
      <vt:lpstr>3. Skrollaa alas ja valitse "Lisää Koti-valikkoon"</vt:lpstr>
      <vt:lpstr>4. Kirjoita halutessasi pikakuvakkeelle nimi</vt:lpstr>
      <vt:lpstr>5. Napauta Lisää</vt:lpstr>
      <vt:lpstr>6. Nyt kotivalikossasi pitäisi näkyä ikoni, jonka painaminen avaa eVakan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942</cp:revision>
  <dcterms:created xsi:type="dcterms:W3CDTF">2012-08-08T08:08:12Z</dcterms:created>
  <dcterms:modified xsi:type="dcterms:W3CDTF">2026-04-22T08:40:00Z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0x010100802256CB2DA20141BFA33619C3529A5A</vt:lpwstr>
  </property>
</Properties>
</file>