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1383625" cy="15116175"/>
  <p:notesSz cx="9926638" cy="6797675"/>
  <p:embeddedFontLst>
    <p:embeddedFont>
      <p:font typeface="Agency FB" panose="020B0503020202020204" pitchFamily="34" charset="0"/>
      <p:regular r:id="rId13"/>
      <p:bold r:id="rId14"/>
    </p:embeddedFont>
    <p:embeddedFont>
      <p:font typeface="Book Antiqua" panose="02040602050305030304" pitchFamily="18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icrosoft New Tai Lue" panose="020B0502040204020203" pitchFamily="34" charset="0"/>
      <p:regular r:id="rId23"/>
      <p:bold r:id="rId24"/>
    </p:embeddedFont>
    <p:embeddedFont>
      <p:font typeface="Montserrat-Regular" panose="020B0604020202020204" charset="0"/>
      <p:regular r:id="rId25"/>
    </p:embeddedFont>
    <p:embeddedFont>
      <p:font typeface="OpenSans-Bold" panose="020B0604020202020204" charset="0"/>
      <p:regular r:id="rId26"/>
    </p:embeddedFont>
    <p:embeddedFont>
      <p:font typeface="OpenSans-Light" panose="020B0604020202020204" charset="0"/>
      <p:regular r:id="rId27"/>
    </p:embeddedFont>
    <p:embeddedFont>
      <p:font typeface="Rage Italic" panose="03070502040507070304" pitchFamily="66" charset="0"/>
      <p:regular r:id="rId28"/>
    </p:embeddedFont>
  </p:embeddedFontLst>
  <p:defaultTextStyle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9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1383625" cy="15116174"/>
          </a:xfrm>
          <a:prstGeom prst="rect">
            <a:avLst/>
          </a:prstGeom>
          <a:noFill/>
        </p:spPr>
      </p:pic>
      <p:sp>
        <p:nvSpPr>
          <p:cNvPr id="101" name="Freeform 101"/>
          <p:cNvSpPr/>
          <p:nvPr/>
        </p:nvSpPr>
        <p:spPr>
          <a:xfrm flipV="1">
            <a:off x="0" y="1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" name="Picture 10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242"/>
            <a:ext cx="21383625" cy="15116174"/>
          </a:xfrm>
          <a:prstGeom prst="rect">
            <a:avLst/>
          </a:prstGeom>
          <a:noFill/>
        </p:spPr>
      </p:pic>
      <p:pic>
        <p:nvPicPr>
          <p:cNvPr id="103" name="Picture 10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40540" y="8527775"/>
            <a:ext cx="3097598" cy="2621630"/>
          </a:xfrm>
          <a:prstGeom prst="rect">
            <a:avLst/>
          </a:prstGeom>
          <a:noFill/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04A25665-FBF6-728F-EE43-4B057E034F17}"/>
              </a:ext>
            </a:extLst>
          </p:cNvPr>
          <p:cNvSpPr txBox="1"/>
          <p:nvPr/>
        </p:nvSpPr>
        <p:spPr>
          <a:xfrm>
            <a:off x="4507351" y="10355610"/>
            <a:ext cx="5685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 err="1">
                <a:latin typeface="Rage Italic" panose="03070502040507070304" pitchFamily="66" charset="0"/>
                <a:cs typeface="Dreaming Outloud Pro" panose="020B0604020202020204" pitchFamily="66" charset="0"/>
              </a:rPr>
              <a:t>hösten</a:t>
            </a:r>
            <a:r>
              <a:rPr lang="fi-FI" sz="5400" dirty="0">
                <a:latin typeface="Rage Italic" panose="03070502040507070304" pitchFamily="66" charset="0"/>
                <a:cs typeface="Dreaming Outloud Pro" panose="020B0604020202020204" pitchFamily="66" charset="0"/>
              </a:rPr>
              <a:t> 2023 -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FC4CBAD-C72D-2328-EB8E-0F9BFDA4F3D1}"/>
              </a:ext>
            </a:extLst>
          </p:cNvPr>
          <p:cNvSpPr txBox="1"/>
          <p:nvPr/>
        </p:nvSpPr>
        <p:spPr>
          <a:xfrm>
            <a:off x="4241886" y="3200806"/>
            <a:ext cx="758952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200" b="1" dirty="0">
                <a:solidFill>
                  <a:schemeClr val="bg1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GRANKULLA STADS EKOSYSTEM FÖR VÄLFÄRD </a:t>
            </a:r>
            <a:endParaRPr lang="fi-FI" sz="112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Freeform 584"/>
          <p:cNvSpPr/>
          <p:nvPr/>
        </p:nvSpPr>
        <p:spPr>
          <a:xfrm flipV="1">
            <a:off x="0" y="-1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85" name="Picture 58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1383625" cy="15116174"/>
          </a:xfrm>
          <a:prstGeom prst="rect">
            <a:avLst/>
          </a:prstGeom>
          <a:noFill/>
        </p:spPr>
      </p:pic>
      <p:pic>
        <p:nvPicPr>
          <p:cNvPr id="586" name="Picture 58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6935" y="4498664"/>
            <a:ext cx="11250693" cy="5877796"/>
          </a:xfrm>
          <a:prstGeom prst="rect">
            <a:avLst/>
          </a:prstGeom>
          <a:noFill/>
        </p:spPr>
      </p:pic>
      <p:sp>
        <p:nvSpPr>
          <p:cNvPr id="587" name="Freeform 587"/>
          <p:cNvSpPr/>
          <p:nvPr/>
        </p:nvSpPr>
        <p:spPr>
          <a:xfrm flipV="1">
            <a:off x="13012117" y="3854821"/>
            <a:ext cx="7138448" cy="1457541"/>
          </a:xfrm>
          <a:custGeom>
            <a:avLst/>
            <a:gdLst/>
            <a:ahLst/>
            <a:cxnLst/>
            <a:rect l="0" t="0" r="0" b="0"/>
            <a:pathLst>
              <a:path w="5924549" h="1209040">
                <a:moveTo>
                  <a:pt x="5793740" y="1094740"/>
                </a:moveTo>
                <a:cubicBezTo>
                  <a:pt x="5864860" y="1046480"/>
                  <a:pt x="5890260" y="953770"/>
                  <a:pt x="5900419" y="868681"/>
                </a:cubicBezTo>
                <a:cubicBezTo>
                  <a:pt x="5924549" y="669291"/>
                  <a:pt x="5900419" y="468631"/>
                  <a:pt x="5876290" y="270511"/>
                </a:cubicBezTo>
                <a:cubicBezTo>
                  <a:pt x="5869940" y="219711"/>
                  <a:pt x="5863590" y="166371"/>
                  <a:pt x="5833110" y="125731"/>
                </a:cubicBezTo>
                <a:cubicBezTo>
                  <a:pt x="5784850" y="57150"/>
                  <a:pt x="5690869" y="40641"/>
                  <a:pt x="5605780" y="31750"/>
                </a:cubicBezTo>
                <a:cubicBezTo>
                  <a:pt x="5264150" y="0"/>
                  <a:pt x="4919980" y="25400"/>
                  <a:pt x="4577080" y="29211"/>
                </a:cubicBezTo>
                <a:cubicBezTo>
                  <a:pt x="3686810" y="40641"/>
                  <a:pt x="2795270" y="58421"/>
                  <a:pt x="1903730" y="49531"/>
                </a:cubicBezTo>
                <a:cubicBezTo>
                  <a:pt x="1381760" y="44450"/>
                  <a:pt x="859790" y="54611"/>
                  <a:pt x="337820" y="60961"/>
                </a:cubicBezTo>
                <a:cubicBezTo>
                  <a:pt x="262890" y="62231"/>
                  <a:pt x="182880" y="64771"/>
                  <a:pt x="125730" y="113031"/>
                </a:cubicBezTo>
                <a:cubicBezTo>
                  <a:pt x="74930" y="154941"/>
                  <a:pt x="54610" y="223520"/>
                  <a:pt x="41910" y="287020"/>
                </a:cubicBezTo>
                <a:cubicBezTo>
                  <a:pt x="0" y="511810"/>
                  <a:pt x="21590" y="751841"/>
                  <a:pt x="106679" y="966471"/>
                </a:cubicBezTo>
                <a:cubicBezTo>
                  <a:pt x="138429" y="1047750"/>
                  <a:pt x="184150" y="1131570"/>
                  <a:pt x="262890" y="1170941"/>
                </a:cubicBezTo>
                <a:cubicBezTo>
                  <a:pt x="336549" y="1209040"/>
                  <a:pt x="424180" y="1201420"/>
                  <a:pt x="506730" y="1193800"/>
                </a:cubicBezTo>
                <a:cubicBezTo>
                  <a:pt x="900429" y="1159510"/>
                  <a:pt x="1291590" y="1173481"/>
                  <a:pt x="1685290" y="1168400"/>
                </a:cubicBezTo>
                <a:cubicBezTo>
                  <a:pt x="2104390" y="1162050"/>
                  <a:pt x="2524760" y="1158241"/>
                  <a:pt x="2943860" y="1158241"/>
                </a:cubicBezTo>
                <a:cubicBezTo>
                  <a:pt x="3837940" y="1156970"/>
                  <a:pt x="4732019" y="1200150"/>
                  <a:pt x="5623560" y="1136650"/>
                </a:cubicBezTo>
                <a:cubicBezTo>
                  <a:pt x="5679440" y="1132840"/>
                  <a:pt x="5737860" y="1127761"/>
                  <a:pt x="5786119" y="1098550"/>
                </a:cubicBezTo>
                <a:cubicBezTo>
                  <a:pt x="5788660" y="1097280"/>
                  <a:pt x="5791199" y="1096011"/>
                  <a:pt x="5793740" y="1094740"/>
                </a:cubicBezTo>
                <a:close/>
              </a:path>
            </a:pathLst>
          </a:custGeom>
          <a:solidFill>
            <a:srgbClr val="C9E265">
              <a:alpha val="100000"/>
            </a:srgbClr>
          </a:solidFill>
          <a:ln w="1530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Freeform 588"/>
          <p:cNvSpPr/>
          <p:nvPr/>
        </p:nvSpPr>
        <p:spPr>
          <a:xfrm flipV="1">
            <a:off x="17973228" y="10730552"/>
            <a:ext cx="1215385" cy="1215385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177800" y="165100"/>
                </a:moveTo>
                <a:lnTo>
                  <a:pt x="177800" y="12700"/>
                </a:lnTo>
                <a:cubicBezTo>
                  <a:pt x="177800" y="5716"/>
                  <a:pt x="172084" y="0"/>
                  <a:pt x="165100" y="0"/>
                </a:cubicBezTo>
                <a:lnTo>
                  <a:pt x="12700" y="0"/>
                </a:lnTo>
                <a:cubicBezTo>
                  <a:pt x="5715" y="0"/>
                  <a:pt x="0" y="5716"/>
                  <a:pt x="0" y="12700"/>
                </a:cubicBezTo>
                <a:lnTo>
                  <a:pt x="0" y="162052"/>
                </a:lnTo>
                <a:lnTo>
                  <a:pt x="0" y="162179"/>
                </a:lnTo>
                <a:lnTo>
                  <a:pt x="0" y="165100"/>
                </a:lnTo>
                <a:cubicBezTo>
                  <a:pt x="0" y="172085"/>
                  <a:pt x="5715" y="177800"/>
                  <a:pt x="12700" y="177800"/>
                </a:cubicBezTo>
                <a:lnTo>
                  <a:pt x="88900" y="177800"/>
                </a:lnTo>
                <a:lnTo>
                  <a:pt x="165100" y="177800"/>
                </a:lnTo>
                <a:cubicBezTo>
                  <a:pt x="172084" y="177800"/>
                  <a:pt x="177800" y="172085"/>
                  <a:pt x="177800" y="165100"/>
                </a:cubicBezTo>
                <a:close/>
              </a:path>
            </a:pathLst>
          </a:custGeom>
          <a:solidFill>
            <a:srgbClr val="E6E9ED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Freeform 589"/>
          <p:cNvSpPr/>
          <p:nvPr/>
        </p:nvSpPr>
        <p:spPr>
          <a:xfrm flipV="1">
            <a:off x="17973228" y="8820660"/>
            <a:ext cx="1215385" cy="1215385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177800" y="165100"/>
                </a:moveTo>
                <a:lnTo>
                  <a:pt x="177800" y="12700"/>
                </a:lnTo>
                <a:cubicBezTo>
                  <a:pt x="177800" y="5716"/>
                  <a:pt x="172084" y="0"/>
                  <a:pt x="165100" y="0"/>
                </a:cubicBezTo>
                <a:lnTo>
                  <a:pt x="88900" y="0"/>
                </a:lnTo>
                <a:lnTo>
                  <a:pt x="12700" y="0"/>
                </a:lnTo>
                <a:cubicBezTo>
                  <a:pt x="5715" y="0"/>
                  <a:pt x="0" y="5716"/>
                  <a:pt x="0" y="12700"/>
                </a:cubicBezTo>
                <a:lnTo>
                  <a:pt x="0" y="165100"/>
                </a:lnTo>
                <a:cubicBezTo>
                  <a:pt x="0" y="172085"/>
                  <a:pt x="5715" y="177800"/>
                  <a:pt x="12700" y="177800"/>
                </a:cubicBezTo>
                <a:lnTo>
                  <a:pt x="88900" y="177800"/>
                </a:lnTo>
                <a:lnTo>
                  <a:pt x="165100" y="177800"/>
                </a:lnTo>
                <a:cubicBezTo>
                  <a:pt x="172084" y="177800"/>
                  <a:pt x="177800" y="172085"/>
                  <a:pt x="177800" y="165100"/>
                </a:cubicBezTo>
                <a:close/>
              </a:path>
            </a:pathLst>
          </a:custGeom>
          <a:solidFill>
            <a:srgbClr val="E6E9ED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Freeform 590"/>
          <p:cNvSpPr/>
          <p:nvPr/>
        </p:nvSpPr>
        <p:spPr>
          <a:xfrm flipV="1">
            <a:off x="17973228" y="6910768"/>
            <a:ext cx="1215385" cy="1215385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177800" y="165100"/>
                </a:moveTo>
                <a:lnTo>
                  <a:pt x="177800" y="12700"/>
                </a:lnTo>
                <a:cubicBezTo>
                  <a:pt x="177800" y="5715"/>
                  <a:pt x="172084" y="0"/>
                  <a:pt x="165100" y="0"/>
                </a:cubicBezTo>
                <a:lnTo>
                  <a:pt x="88900" y="0"/>
                </a:lnTo>
                <a:lnTo>
                  <a:pt x="12700" y="0"/>
                </a:lnTo>
                <a:cubicBezTo>
                  <a:pt x="5715" y="0"/>
                  <a:pt x="0" y="5715"/>
                  <a:pt x="0" y="12700"/>
                </a:cubicBezTo>
                <a:lnTo>
                  <a:pt x="0" y="165100"/>
                </a:lnTo>
                <a:cubicBezTo>
                  <a:pt x="0" y="172085"/>
                  <a:pt x="5715" y="177800"/>
                  <a:pt x="12700" y="177800"/>
                </a:cubicBezTo>
                <a:lnTo>
                  <a:pt x="165100" y="177800"/>
                </a:lnTo>
                <a:cubicBezTo>
                  <a:pt x="172084" y="177800"/>
                  <a:pt x="177800" y="172085"/>
                  <a:pt x="177800" y="165100"/>
                </a:cubicBezTo>
                <a:close/>
              </a:path>
            </a:pathLst>
          </a:custGeom>
          <a:solidFill>
            <a:srgbClr val="E6E9ED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Freeform 591"/>
          <p:cNvSpPr/>
          <p:nvPr/>
        </p:nvSpPr>
        <p:spPr>
          <a:xfrm flipV="1">
            <a:off x="17307370" y="10556925"/>
            <a:ext cx="665857" cy="656308"/>
          </a:xfrm>
          <a:custGeom>
            <a:avLst/>
            <a:gdLst/>
            <a:ahLst/>
            <a:cxnLst/>
            <a:rect l="0" t="0" r="0" b="0"/>
            <a:pathLst>
              <a:path w="97409" h="96012">
                <a:moveTo>
                  <a:pt x="97409" y="54991"/>
                </a:moveTo>
                <a:lnTo>
                  <a:pt x="97409" y="54864"/>
                </a:lnTo>
                <a:cubicBezTo>
                  <a:pt x="97409" y="48514"/>
                  <a:pt x="95885" y="42291"/>
                  <a:pt x="93090" y="36576"/>
                </a:cubicBezTo>
                <a:lnTo>
                  <a:pt x="74803" y="0"/>
                </a:lnTo>
                <a:lnTo>
                  <a:pt x="0" y="42799"/>
                </a:lnTo>
                <a:lnTo>
                  <a:pt x="21844" y="77089"/>
                </a:lnTo>
                <a:cubicBezTo>
                  <a:pt x="29337" y="88900"/>
                  <a:pt x="42418" y="96012"/>
                  <a:pt x="56388" y="96012"/>
                </a:cubicBezTo>
                <a:cubicBezTo>
                  <a:pt x="78993" y="96011"/>
                  <a:pt x="97409" y="77596"/>
                  <a:pt x="97409" y="54991"/>
                </a:cubicBezTo>
                <a:close/>
              </a:path>
            </a:pathLst>
          </a:custGeom>
          <a:solidFill>
            <a:srgbClr val="F0D0B4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Freeform 592"/>
          <p:cNvSpPr/>
          <p:nvPr/>
        </p:nvSpPr>
        <p:spPr>
          <a:xfrm flipV="1">
            <a:off x="15802896" y="10730552"/>
            <a:ext cx="2015804" cy="1389012"/>
          </a:xfrm>
          <a:custGeom>
            <a:avLst/>
            <a:gdLst/>
            <a:ahLst/>
            <a:cxnLst/>
            <a:rect l="0" t="0" r="0" b="0"/>
            <a:pathLst>
              <a:path w="294894" h="203200">
                <a:moveTo>
                  <a:pt x="165862" y="157227"/>
                </a:moveTo>
                <a:cubicBezTo>
                  <a:pt x="174625" y="147321"/>
                  <a:pt x="181863" y="135891"/>
                  <a:pt x="187071" y="123445"/>
                </a:cubicBezTo>
                <a:lnTo>
                  <a:pt x="220091" y="175388"/>
                </a:lnTo>
                <a:lnTo>
                  <a:pt x="294894" y="132589"/>
                </a:lnTo>
                <a:lnTo>
                  <a:pt x="247015" y="36958"/>
                </a:lnTo>
                <a:cubicBezTo>
                  <a:pt x="241300" y="25655"/>
                  <a:pt x="232791" y="16384"/>
                  <a:pt x="222377" y="9907"/>
                </a:cubicBezTo>
                <a:cubicBezTo>
                  <a:pt x="212090" y="3556"/>
                  <a:pt x="199898" y="0"/>
                  <a:pt x="187325" y="0"/>
                </a:cubicBezTo>
                <a:cubicBezTo>
                  <a:pt x="172847" y="0"/>
                  <a:pt x="158876" y="4699"/>
                  <a:pt x="147319" y="13335"/>
                </a:cubicBezTo>
                <a:lnTo>
                  <a:pt x="114300" y="38100"/>
                </a:lnTo>
                <a:lnTo>
                  <a:pt x="114300" y="0"/>
                </a:lnTo>
                <a:lnTo>
                  <a:pt x="50800" y="0"/>
                </a:lnTo>
                <a:cubicBezTo>
                  <a:pt x="57784" y="0"/>
                  <a:pt x="63500" y="5716"/>
                  <a:pt x="63500" y="12700"/>
                </a:cubicBezTo>
                <a:lnTo>
                  <a:pt x="63500" y="139700"/>
                </a:lnTo>
                <a:cubicBezTo>
                  <a:pt x="63500" y="146685"/>
                  <a:pt x="57784" y="152400"/>
                  <a:pt x="50800" y="152400"/>
                </a:cubicBezTo>
                <a:lnTo>
                  <a:pt x="0" y="152400"/>
                </a:lnTo>
                <a:lnTo>
                  <a:pt x="50800" y="203200"/>
                </a:lnTo>
                <a:lnTo>
                  <a:pt x="85216" y="199391"/>
                </a:lnTo>
                <a:cubicBezTo>
                  <a:pt x="117093" y="195834"/>
                  <a:pt x="145669" y="180467"/>
                  <a:pt x="165862" y="157227"/>
                </a:cubicBezTo>
                <a:close/>
              </a:path>
            </a:pathLst>
          </a:custGeom>
          <a:solidFill>
            <a:srgbClr val="EF7385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Freeform 593"/>
          <p:cNvSpPr/>
          <p:nvPr/>
        </p:nvSpPr>
        <p:spPr>
          <a:xfrm flipV="1">
            <a:off x="13979817" y="7084395"/>
            <a:ext cx="3472531" cy="4032476"/>
          </a:xfrm>
          <a:custGeom>
            <a:avLst/>
            <a:gdLst/>
            <a:ahLst/>
            <a:cxnLst/>
            <a:rect l="0" t="0" r="0" b="0"/>
            <a:pathLst>
              <a:path w="508000" h="589915">
                <a:moveTo>
                  <a:pt x="349884" y="430150"/>
                </a:moveTo>
                <a:cubicBezTo>
                  <a:pt x="343154" y="419354"/>
                  <a:pt x="331215" y="412115"/>
                  <a:pt x="317500" y="412115"/>
                </a:cubicBezTo>
                <a:lnTo>
                  <a:pt x="127000" y="412115"/>
                </a:lnTo>
                <a:cubicBezTo>
                  <a:pt x="98932" y="412115"/>
                  <a:pt x="76200" y="389382"/>
                  <a:pt x="76200" y="361315"/>
                </a:cubicBezTo>
                <a:lnTo>
                  <a:pt x="76200" y="259715"/>
                </a:lnTo>
                <a:cubicBezTo>
                  <a:pt x="76200" y="210693"/>
                  <a:pt x="96138" y="166243"/>
                  <a:pt x="128270" y="133985"/>
                </a:cubicBezTo>
                <a:cubicBezTo>
                  <a:pt x="147955" y="114427"/>
                  <a:pt x="172085" y="99441"/>
                  <a:pt x="199009" y="90678"/>
                </a:cubicBezTo>
                <a:lnTo>
                  <a:pt x="199009" y="90552"/>
                </a:lnTo>
                <a:lnTo>
                  <a:pt x="190500" y="56515"/>
                </a:lnTo>
                <a:lnTo>
                  <a:pt x="153415" y="48260"/>
                </a:lnTo>
                <a:cubicBezTo>
                  <a:pt x="125221" y="42037"/>
                  <a:pt x="101980" y="24003"/>
                  <a:pt x="88646" y="0"/>
                </a:cubicBezTo>
                <a:cubicBezTo>
                  <a:pt x="76961" y="7493"/>
                  <a:pt x="67563" y="17781"/>
                  <a:pt x="60960" y="29591"/>
                </a:cubicBezTo>
                <a:cubicBezTo>
                  <a:pt x="54356" y="41529"/>
                  <a:pt x="50800" y="55118"/>
                  <a:pt x="50800" y="69215"/>
                </a:cubicBezTo>
                <a:lnTo>
                  <a:pt x="40259" y="79757"/>
                </a:lnTo>
                <a:cubicBezTo>
                  <a:pt x="27432" y="92584"/>
                  <a:pt x="17272" y="107824"/>
                  <a:pt x="10414" y="124334"/>
                </a:cubicBezTo>
                <a:cubicBezTo>
                  <a:pt x="3556" y="140843"/>
                  <a:pt x="0" y="158624"/>
                  <a:pt x="0" y="176911"/>
                </a:cubicBezTo>
                <a:cubicBezTo>
                  <a:pt x="0" y="189738"/>
                  <a:pt x="1777" y="202438"/>
                  <a:pt x="5334" y="214757"/>
                </a:cubicBezTo>
                <a:cubicBezTo>
                  <a:pt x="18669" y="261366"/>
                  <a:pt x="25400" y="309754"/>
                  <a:pt x="25400" y="358268"/>
                </a:cubicBezTo>
                <a:lnTo>
                  <a:pt x="25400" y="361315"/>
                </a:lnTo>
                <a:cubicBezTo>
                  <a:pt x="25400" y="424435"/>
                  <a:pt x="51053" y="481585"/>
                  <a:pt x="92329" y="522986"/>
                </a:cubicBezTo>
                <a:cubicBezTo>
                  <a:pt x="133730" y="564262"/>
                  <a:pt x="190881" y="589915"/>
                  <a:pt x="254000" y="589915"/>
                </a:cubicBezTo>
                <a:cubicBezTo>
                  <a:pt x="380238" y="589915"/>
                  <a:pt x="482600" y="487553"/>
                  <a:pt x="482600" y="361315"/>
                </a:cubicBezTo>
                <a:lnTo>
                  <a:pt x="482600" y="358268"/>
                </a:lnTo>
                <a:cubicBezTo>
                  <a:pt x="482600" y="309754"/>
                  <a:pt x="489330" y="261367"/>
                  <a:pt x="502666" y="214757"/>
                </a:cubicBezTo>
                <a:cubicBezTo>
                  <a:pt x="506222" y="202438"/>
                  <a:pt x="508000" y="189738"/>
                  <a:pt x="508000" y="176911"/>
                </a:cubicBezTo>
                <a:cubicBezTo>
                  <a:pt x="508000" y="140463"/>
                  <a:pt x="493522" y="105538"/>
                  <a:pt x="467741" y="79756"/>
                </a:cubicBezTo>
                <a:lnTo>
                  <a:pt x="457200" y="69215"/>
                </a:lnTo>
                <a:cubicBezTo>
                  <a:pt x="457200" y="46864"/>
                  <a:pt x="448055" y="25782"/>
                  <a:pt x="432562" y="10542"/>
                </a:cubicBezTo>
                <a:cubicBezTo>
                  <a:pt x="412369" y="33783"/>
                  <a:pt x="383794" y="49150"/>
                  <a:pt x="351917" y="52706"/>
                </a:cubicBezTo>
                <a:lnTo>
                  <a:pt x="317500" y="56515"/>
                </a:lnTo>
                <a:lnTo>
                  <a:pt x="308990" y="90552"/>
                </a:lnTo>
                <a:lnTo>
                  <a:pt x="308990" y="90678"/>
                </a:lnTo>
                <a:cubicBezTo>
                  <a:pt x="380238" y="113792"/>
                  <a:pt x="431800" y="180721"/>
                  <a:pt x="431800" y="259715"/>
                </a:cubicBezTo>
                <a:lnTo>
                  <a:pt x="431800" y="364236"/>
                </a:lnTo>
                <a:cubicBezTo>
                  <a:pt x="431800" y="385445"/>
                  <a:pt x="418719" y="404368"/>
                  <a:pt x="398780" y="411734"/>
                </a:cubicBezTo>
                <a:lnTo>
                  <a:pt x="349884" y="430150"/>
                </a:lnTo>
                <a:close/>
              </a:path>
            </a:pathLst>
          </a:custGeom>
          <a:solidFill>
            <a:srgbClr val="FCD770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Freeform 594"/>
          <p:cNvSpPr/>
          <p:nvPr/>
        </p:nvSpPr>
        <p:spPr>
          <a:xfrm flipV="1">
            <a:off x="14500697" y="8176506"/>
            <a:ext cx="2430771" cy="2380426"/>
          </a:xfrm>
          <a:custGeom>
            <a:avLst/>
            <a:gdLst/>
            <a:ahLst/>
            <a:cxnLst/>
            <a:rect l="0" t="0" r="0" b="0"/>
            <a:pathLst>
              <a:path w="355600" h="348235">
                <a:moveTo>
                  <a:pt x="355600" y="282321"/>
                </a:moveTo>
                <a:lnTo>
                  <a:pt x="355600" y="177800"/>
                </a:lnTo>
                <a:cubicBezTo>
                  <a:pt x="355600" y="98806"/>
                  <a:pt x="304038" y="31878"/>
                  <a:pt x="232790" y="8763"/>
                </a:cubicBezTo>
                <a:cubicBezTo>
                  <a:pt x="215518" y="3049"/>
                  <a:pt x="196977" y="0"/>
                  <a:pt x="177800" y="0"/>
                </a:cubicBezTo>
                <a:cubicBezTo>
                  <a:pt x="158622" y="0"/>
                  <a:pt x="140081" y="3049"/>
                  <a:pt x="122809" y="8763"/>
                </a:cubicBezTo>
                <a:cubicBezTo>
                  <a:pt x="95885" y="17526"/>
                  <a:pt x="71754" y="32512"/>
                  <a:pt x="52070" y="52070"/>
                </a:cubicBezTo>
                <a:cubicBezTo>
                  <a:pt x="19938" y="84328"/>
                  <a:pt x="0" y="128778"/>
                  <a:pt x="0" y="177800"/>
                </a:cubicBezTo>
                <a:lnTo>
                  <a:pt x="0" y="279400"/>
                </a:lnTo>
                <a:cubicBezTo>
                  <a:pt x="0" y="307467"/>
                  <a:pt x="22732" y="330200"/>
                  <a:pt x="50800" y="330200"/>
                </a:cubicBezTo>
                <a:lnTo>
                  <a:pt x="241300" y="330200"/>
                </a:lnTo>
                <a:cubicBezTo>
                  <a:pt x="255015" y="330200"/>
                  <a:pt x="266954" y="337439"/>
                  <a:pt x="273684" y="348235"/>
                </a:cubicBezTo>
                <a:lnTo>
                  <a:pt x="322579" y="329819"/>
                </a:lnTo>
                <a:cubicBezTo>
                  <a:pt x="342519" y="322453"/>
                  <a:pt x="355600" y="303530"/>
                  <a:pt x="355600" y="282321"/>
                </a:cubicBezTo>
                <a:close/>
              </a:path>
            </a:pathLst>
          </a:custGeom>
          <a:solidFill>
            <a:srgbClr val="F0D0B4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Freeform 595"/>
          <p:cNvSpPr/>
          <p:nvPr/>
        </p:nvSpPr>
        <p:spPr>
          <a:xfrm flipV="1">
            <a:off x="15542456" y="11077805"/>
            <a:ext cx="694506" cy="1041759"/>
          </a:xfrm>
          <a:custGeom>
            <a:avLst/>
            <a:gdLst/>
            <a:ahLst/>
            <a:cxnLst/>
            <a:rect l="0" t="0" r="0" b="0"/>
            <a:pathLst>
              <a:path w="101600" h="152400">
                <a:moveTo>
                  <a:pt x="101600" y="139700"/>
                </a:moveTo>
                <a:lnTo>
                  <a:pt x="101600" y="12700"/>
                </a:lnTo>
                <a:cubicBezTo>
                  <a:pt x="101600" y="5716"/>
                  <a:pt x="95884" y="0"/>
                  <a:pt x="88900" y="0"/>
                </a:cubicBezTo>
                <a:lnTo>
                  <a:pt x="12700" y="0"/>
                </a:lnTo>
                <a:cubicBezTo>
                  <a:pt x="33781" y="0"/>
                  <a:pt x="50800" y="17019"/>
                  <a:pt x="50800" y="38100"/>
                </a:cubicBezTo>
                <a:cubicBezTo>
                  <a:pt x="50800" y="48642"/>
                  <a:pt x="46481" y="58167"/>
                  <a:pt x="39624" y="65024"/>
                </a:cubicBezTo>
                <a:cubicBezTo>
                  <a:pt x="32765" y="71882"/>
                  <a:pt x="23240" y="76200"/>
                  <a:pt x="12700" y="76200"/>
                </a:cubicBezTo>
                <a:lnTo>
                  <a:pt x="0" y="76200"/>
                </a:lnTo>
                <a:lnTo>
                  <a:pt x="0" y="139700"/>
                </a:lnTo>
                <a:cubicBezTo>
                  <a:pt x="0" y="146685"/>
                  <a:pt x="5715" y="152400"/>
                  <a:pt x="12700" y="152400"/>
                </a:cubicBezTo>
                <a:lnTo>
                  <a:pt x="38100" y="152400"/>
                </a:lnTo>
                <a:lnTo>
                  <a:pt x="88900" y="152400"/>
                </a:lnTo>
                <a:cubicBezTo>
                  <a:pt x="95884" y="152400"/>
                  <a:pt x="101600" y="146685"/>
                  <a:pt x="101600" y="139700"/>
                </a:cubicBezTo>
                <a:close/>
              </a:path>
            </a:pathLst>
          </a:custGeom>
          <a:solidFill>
            <a:srgbClr val="E6E9ED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Freeform 596"/>
          <p:cNvSpPr/>
          <p:nvPr/>
        </p:nvSpPr>
        <p:spPr>
          <a:xfrm flipV="1">
            <a:off x="15282017" y="10497025"/>
            <a:ext cx="868132" cy="580780"/>
          </a:xfrm>
          <a:custGeom>
            <a:avLst/>
            <a:gdLst/>
            <a:ahLst/>
            <a:cxnLst/>
            <a:rect l="0" t="0" r="0" b="0"/>
            <a:pathLst>
              <a:path w="127000" h="84963">
                <a:moveTo>
                  <a:pt x="118490" y="84837"/>
                </a:moveTo>
                <a:lnTo>
                  <a:pt x="127000" y="50800"/>
                </a:lnTo>
                <a:lnTo>
                  <a:pt x="76200" y="0"/>
                </a:lnTo>
                <a:lnTo>
                  <a:pt x="50800" y="0"/>
                </a:lnTo>
                <a:lnTo>
                  <a:pt x="0" y="50800"/>
                </a:lnTo>
                <a:lnTo>
                  <a:pt x="8509" y="84837"/>
                </a:lnTo>
                <a:lnTo>
                  <a:pt x="8509" y="84963"/>
                </a:lnTo>
                <a:cubicBezTo>
                  <a:pt x="25781" y="79249"/>
                  <a:pt x="44322" y="76200"/>
                  <a:pt x="63500" y="76200"/>
                </a:cubicBezTo>
                <a:cubicBezTo>
                  <a:pt x="82677" y="76200"/>
                  <a:pt x="101218" y="79249"/>
                  <a:pt x="118490" y="84963"/>
                </a:cubicBezTo>
                <a:lnTo>
                  <a:pt x="118490" y="84837"/>
                </a:lnTo>
                <a:close/>
              </a:path>
            </a:pathLst>
          </a:custGeom>
          <a:solidFill>
            <a:srgbClr val="F0D0B4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Freeform 597"/>
          <p:cNvSpPr/>
          <p:nvPr/>
        </p:nvSpPr>
        <p:spPr>
          <a:xfrm flipV="1">
            <a:off x="15368830" y="9688793"/>
            <a:ext cx="694506" cy="347253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101600" y="50800"/>
                </a:moveTo>
                <a:lnTo>
                  <a:pt x="98170" y="36957"/>
                </a:lnTo>
                <a:cubicBezTo>
                  <a:pt x="92709" y="15241"/>
                  <a:pt x="73152" y="0"/>
                  <a:pt x="50800" y="0"/>
                </a:cubicBezTo>
                <a:cubicBezTo>
                  <a:pt x="28447" y="0"/>
                  <a:pt x="8890" y="15241"/>
                  <a:pt x="3429" y="36957"/>
                </a:cubicBezTo>
                <a:lnTo>
                  <a:pt x="0" y="50800"/>
                </a:lnTo>
                <a:lnTo>
                  <a:pt x="101600" y="50800"/>
                </a:lnTo>
                <a:close/>
              </a:path>
            </a:pathLst>
          </a:custGeom>
          <a:solidFill>
            <a:srgbClr val="EF7385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Freeform 598"/>
          <p:cNvSpPr/>
          <p:nvPr/>
        </p:nvSpPr>
        <p:spPr>
          <a:xfrm flipV="1">
            <a:off x="15368830" y="11598685"/>
            <a:ext cx="520879" cy="520879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65024" y="65024"/>
                </a:moveTo>
                <a:cubicBezTo>
                  <a:pt x="71881" y="58167"/>
                  <a:pt x="76200" y="48642"/>
                  <a:pt x="76200" y="38100"/>
                </a:cubicBezTo>
                <a:cubicBezTo>
                  <a:pt x="76200" y="17019"/>
                  <a:pt x="59181" y="0"/>
                  <a:pt x="38100" y="0"/>
                </a:cubicBezTo>
                <a:lnTo>
                  <a:pt x="0" y="0"/>
                </a:lnTo>
                <a:lnTo>
                  <a:pt x="0" y="76200"/>
                </a:lnTo>
                <a:lnTo>
                  <a:pt x="25400" y="76200"/>
                </a:lnTo>
                <a:lnTo>
                  <a:pt x="38100" y="76200"/>
                </a:lnTo>
                <a:cubicBezTo>
                  <a:pt x="48640" y="76200"/>
                  <a:pt x="58165" y="71882"/>
                  <a:pt x="65024" y="65024"/>
                </a:cubicBezTo>
                <a:close/>
              </a:path>
            </a:pathLst>
          </a:custGeom>
          <a:solidFill>
            <a:srgbClr val="F0D0B4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Freeform 599"/>
          <p:cNvSpPr/>
          <p:nvPr/>
        </p:nvSpPr>
        <p:spPr>
          <a:xfrm flipV="1">
            <a:off x="14500697" y="10730552"/>
            <a:ext cx="1128572" cy="1389012"/>
          </a:xfrm>
          <a:custGeom>
            <a:avLst/>
            <a:gdLst/>
            <a:ahLst/>
            <a:cxnLst/>
            <a:rect l="0" t="0" r="0" b="0"/>
            <a:pathLst>
              <a:path w="165100" h="203200">
                <a:moveTo>
                  <a:pt x="127000" y="76200"/>
                </a:moveTo>
                <a:lnTo>
                  <a:pt x="127000" y="0"/>
                </a:lnTo>
                <a:lnTo>
                  <a:pt x="98679" y="0"/>
                </a:lnTo>
                <a:cubicBezTo>
                  <a:pt x="71374" y="0"/>
                  <a:pt x="46736" y="11049"/>
                  <a:pt x="28956" y="28956"/>
                </a:cubicBezTo>
                <a:cubicBezTo>
                  <a:pt x="11048" y="46737"/>
                  <a:pt x="0" y="71374"/>
                  <a:pt x="0" y="98680"/>
                </a:cubicBezTo>
                <a:cubicBezTo>
                  <a:pt x="0" y="115952"/>
                  <a:pt x="4444" y="132462"/>
                  <a:pt x="12446" y="146685"/>
                </a:cubicBezTo>
                <a:cubicBezTo>
                  <a:pt x="25780" y="170688"/>
                  <a:pt x="49022" y="188723"/>
                  <a:pt x="77215" y="194945"/>
                </a:cubicBezTo>
                <a:lnTo>
                  <a:pt x="114300" y="203200"/>
                </a:lnTo>
                <a:lnTo>
                  <a:pt x="165100" y="152400"/>
                </a:lnTo>
                <a:cubicBezTo>
                  <a:pt x="158115" y="152400"/>
                  <a:pt x="152400" y="146685"/>
                  <a:pt x="152400" y="139700"/>
                </a:cubicBezTo>
                <a:lnTo>
                  <a:pt x="152400" y="76200"/>
                </a:lnTo>
                <a:lnTo>
                  <a:pt x="127000" y="76200"/>
                </a:lnTo>
                <a:close/>
              </a:path>
            </a:pathLst>
          </a:custGeom>
          <a:solidFill>
            <a:srgbClr val="EF7385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00" name="Picture 60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4922" y="9589280"/>
            <a:ext cx="942322" cy="546279"/>
          </a:xfrm>
          <a:prstGeom prst="rect">
            <a:avLst/>
          </a:prstGeom>
          <a:noFill/>
        </p:spPr>
      </p:pic>
      <p:sp>
        <p:nvSpPr>
          <p:cNvPr id="601" name="Freeform 601"/>
          <p:cNvSpPr/>
          <p:nvPr/>
        </p:nvSpPr>
        <p:spPr>
          <a:xfrm flipV="1">
            <a:off x="15976523" y="8733847"/>
            <a:ext cx="694506" cy="347253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50800" y="50800"/>
                </a:moveTo>
                <a:cubicBezTo>
                  <a:pt x="22783" y="50800"/>
                  <a:pt x="0" y="28017"/>
                  <a:pt x="0" y="0"/>
                </a:cubicBezTo>
                <a:lnTo>
                  <a:pt x="25400" y="0"/>
                </a:lnTo>
                <a:cubicBezTo>
                  <a:pt x="25400" y="14009"/>
                  <a:pt x="36791" y="25400"/>
                  <a:pt x="50800" y="25400"/>
                </a:cubicBezTo>
                <a:cubicBezTo>
                  <a:pt x="64808" y="25400"/>
                  <a:pt x="76200" y="14009"/>
                  <a:pt x="76200" y="0"/>
                </a:cubicBezTo>
                <a:lnTo>
                  <a:pt x="101600" y="0"/>
                </a:lnTo>
                <a:cubicBezTo>
                  <a:pt x="101600" y="28017"/>
                  <a:pt x="78816" y="50800"/>
                  <a:pt x="50800" y="5080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Freeform 602"/>
          <p:cNvSpPr/>
          <p:nvPr/>
        </p:nvSpPr>
        <p:spPr>
          <a:xfrm flipV="1">
            <a:off x="14761137" y="8733847"/>
            <a:ext cx="694506" cy="347253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101600" y="0"/>
                </a:moveTo>
                <a:cubicBezTo>
                  <a:pt x="101600" y="28017"/>
                  <a:pt x="78816" y="50800"/>
                  <a:pt x="50800" y="50800"/>
                </a:cubicBezTo>
                <a:cubicBezTo>
                  <a:pt x="22783" y="50800"/>
                  <a:pt x="0" y="28017"/>
                  <a:pt x="0" y="0"/>
                </a:cubicBezTo>
                <a:lnTo>
                  <a:pt x="25400" y="0"/>
                </a:lnTo>
                <a:cubicBezTo>
                  <a:pt x="25400" y="14009"/>
                  <a:pt x="36791" y="25400"/>
                  <a:pt x="50800" y="25400"/>
                </a:cubicBezTo>
                <a:cubicBezTo>
                  <a:pt x="64808" y="25400"/>
                  <a:pt x="76200" y="14009"/>
                  <a:pt x="76200" y="0"/>
                </a:cubicBezTo>
                <a:lnTo>
                  <a:pt x="101600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Freeform 603"/>
          <p:cNvSpPr/>
          <p:nvPr/>
        </p:nvSpPr>
        <p:spPr>
          <a:xfrm flipV="1">
            <a:off x="18172291" y="10940554"/>
            <a:ext cx="826544" cy="791996"/>
          </a:xfrm>
          <a:custGeom>
            <a:avLst/>
            <a:gdLst/>
            <a:ahLst/>
            <a:cxnLst/>
            <a:rect l="0" t="0" r="0" b="0"/>
            <a:pathLst>
              <a:path w="120916" h="115862">
                <a:moveTo>
                  <a:pt x="120916" y="101105"/>
                </a:moveTo>
                <a:lnTo>
                  <a:pt x="100241" y="115862"/>
                </a:lnTo>
                <a:lnTo>
                  <a:pt x="45466" y="39167"/>
                </a:lnTo>
                <a:lnTo>
                  <a:pt x="17957" y="66662"/>
                </a:lnTo>
                <a:lnTo>
                  <a:pt x="0" y="48705"/>
                </a:lnTo>
                <a:lnTo>
                  <a:pt x="48691" y="0"/>
                </a:lnTo>
                <a:lnTo>
                  <a:pt x="120916" y="101105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04" name="Picture 60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80304" y="6811255"/>
            <a:ext cx="5407823" cy="5407823"/>
          </a:xfrm>
          <a:prstGeom prst="rect">
            <a:avLst/>
          </a:prstGeom>
          <a:noFill/>
        </p:spPr>
      </p:pic>
      <p:sp>
        <p:nvSpPr>
          <p:cNvPr id="605" name="Freeform 605"/>
          <p:cNvSpPr/>
          <p:nvPr/>
        </p:nvSpPr>
        <p:spPr>
          <a:xfrm flipV="1">
            <a:off x="18172291" y="7120770"/>
            <a:ext cx="826544" cy="791996"/>
          </a:xfrm>
          <a:custGeom>
            <a:avLst/>
            <a:gdLst/>
            <a:ahLst/>
            <a:cxnLst/>
            <a:rect l="0" t="0" r="0" b="0"/>
            <a:pathLst>
              <a:path w="120916" h="115862">
                <a:moveTo>
                  <a:pt x="45466" y="39167"/>
                </a:moveTo>
                <a:lnTo>
                  <a:pt x="17957" y="66662"/>
                </a:lnTo>
                <a:lnTo>
                  <a:pt x="0" y="48705"/>
                </a:lnTo>
                <a:lnTo>
                  <a:pt x="48691" y="0"/>
                </a:lnTo>
                <a:lnTo>
                  <a:pt x="120916" y="101105"/>
                </a:lnTo>
                <a:lnTo>
                  <a:pt x="100241" y="115862"/>
                </a:lnTo>
                <a:lnTo>
                  <a:pt x="45466" y="39167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Freeform 606"/>
          <p:cNvSpPr/>
          <p:nvPr/>
        </p:nvSpPr>
        <p:spPr>
          <a:xfrm flipV="1">
            <a:off x="18172291" y="9019723"/>
            <a:ext cx="817254" cy="817254"/>
          </a:xfrm>
          <a:custGeom>
            <a:avLst/>
            <a:gdLst/>
            <a:ahLst/>
            <a:cxnLst/>
            <a:rect l="0" t="0" r="0" b="0"/>
            <a:pathLst>
              <a:path w="119557" h="119557">
                <a:moveTo>
                  <a:pt x="17957" y="0"/>
                </a:moveTo>
                <a:lnTo>
                  <a:pt x="59779" y="41821"/>
                </a:lnTo>
                <a:lnTo>
                  <a:pt x="101600" y="0"/>
                </a:lnTo>
                <a:lnTo>
                  <a:pt x="119557" y="17957"/>
                </a:lnTo>
                <a:lnTo>
                  <a:pt x="77736" y="59778"/>
                </a:lnTo>
                <a:lnTo>
                  <a:pt x="119557" y="101600"/>
                </a:lnTo>
                <a:lnTo>
                  <a:pt x="101600" y="119557"/>
                </a:lnTo>
                <a:lnTo>
                  <a:pt x="59779" y="77736"/>
                </a:lnTo>
                <a:lnTo>
                  <a:pt x="17957" y="119557"/>
                </a:lnTo>
                <a:lnTo>
                  <a:pt x="0" y="101600"/>
                </a:lnTo>
                <a:lnTo>
                  <a:pt x="41821" y="59778"/>
                </a:lnTo>
                <a:lnTo>
                  <a:pt x="0" y="17957"/>
                </a:lnTo>
                <a:lnTo>
                  <a:pt x="17957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Rectangle 607"/>
          <p:cNvSpPr/>
          <p:nvPr/>
        </p:nvSpPr>
        <p:spPr>
          <a:xfrm>
            <a:off x="8953880" y="822487"/>
            <a:ext cx="4068421" cy="10156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600" b="1" i="0" spc="0" baseline="0" dirty="0" err="1">
                <a:solidFill>
                  <a:srgbClr val="FFFFFF"/>
                </a:solidFill>
                <a:latin typeface="+mn-lt"/>
              </a:rPr>
              <a:t>Delaktighet</a:t>
            </a:r>
            <a:endParaRPr lang="en-US" sz="6600" b="1" i="0" spc="0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08" name="Rectangle 608"/>
          <p:cNvSpPr/>
          <p:nvPr/>
        </p:nvSpPr>
        <p:spPr>
          <a:xfrm>
            <a:off x="3381699" y="6407739"/>
            <a:ext cx="6310941" cy="2865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i-FI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Vad skulle </a:t>
            </a:r>
            <a:r>
              <a:rPr lang="fi-FI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hjälpa</a:t>
            </a:r>
            <a:r>
              <a:rPr lang="fi-FI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dig att </a:t>
            </a:r>
            <a:r>
              <a:rPr lang="fi-FI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må</a:t>
            </a:r>
            <a:r>
              <a:rPr lang="fi-FI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bättre</a:t>
            </a:r>
            <a:r>
              <a:rPr lang="fi-FI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skolan, </a:t>
            </a:r>
            <a:r>
              <a:rPr lang="fi-FI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göra</a:t>
            </a:r>
            <a:r>
              <a:rPr lang="fi-FI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skoldagarna</a:t>
            </a:r>
            <a:r>
              <a:rPr lang="fi-FI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trevliga</a:t>
            </a:r>
            <a:r>
              <a:rPr lang="fi-FI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fi-FI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inlärning</a:t>
            </a:r>
            <a:r>
              <a:rPr lang="fi-FI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meningsfull</a:t>
            </a:r>
            <a:r>
              <a:rPr lang="fi-FI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09" name="Rectangle 609"/>
          <p:cNvSpPr/>
          <p:nvPr/>
        </p:nvSpPr>
        <p:spPr>
          <a:xfrm>
            <a:off x="14500698" y="4020644"/>
            <a:ext cx="4769974" cy="1159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Elevens </a:t>
            </a:r>
            <a:r>
              <a:rPr lang="fi-FI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</a:t>
            </a:r>
            <a:r>
              <a:rPr lang="fi-FI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 förteckningen över stöd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Freeform 584"/>
          <p:cNvSpPr/>
          <p:nvPr/>
        </p:nvSpPr>
        <p:spPr>
          <a:xfrm flipV="1">
            <a:off x="0" y="-1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85" name="Picture 58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242"/>
            <a:ext cx="21383625" cy="15116174"/>
          </a:xfrm>
          <a:prstGeom prst="rect">
            <a:avLst/>
          </a:prstGeom>
          <a:noFill/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EEE90E9-2330-5022-A204-241E55F72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44" y="952007"/>
            <a:ext cx="19812736" cy="13504932"/>
          </a:xfrm>
          <a:prstGeom prst="rect">
            <a:avLst/>
          </a:prstGeom>
        </p:spPr>
      </p:pic>
      <p:sp>
        <p:nvSpPr>
          <p:cNvPr id="4" name="Freeform 587">
            <a:extLst>
              <a:ext uri="{FF2B5EF4-FFF2-40B4-BE49-F238E27FC236}">
                <a16:creationId xmlns:a16="http://schemas.microsoft.com/office/drawing/2014/main" id="{7EF89E88-C756-55FD-63B6-EF558B167B67}"/>
              </a:ext>
            </a:extLst>
          </p:cNvPr>
          <p:cNvSpPr/>
          <p:nvPr/>
        </p:nvSpPr>
        <p:spPr>
          <a:xfrm flipV="1">
            <a:off x="14491252" y="659235"/>
            <a:ext cx="6522294" cy="1457541"/>
          </a:xfrm>
          <a:custGeom>
            <a:avLst/>
            <a:gdLst/>
            <a:ahLst/>
            <a:cxnLst/>
            <a:rect l="0" t="0" r="0" b="0"/>
            <a:pathLst>
              <a:path w="5924549" h="1209040">
                <a:moveTo>
                  <a:pt x="5793740" y="1094740"/>
                </a:moveTo>
                <a:cubicBezTo>
                  <a:pt x="5864860" y="1046480"/>
                  <a:pt x="5890260" y="953770"/>
                  <a:pt x="5900419" y="868681"/>
                </a:cubicBezTo>
                <a:cubicBezTo>
                  <a:pt x="5924549" y="669291"/>
                  <a:pt x="5900419" y="468631"/>
                  <a:pt x="5876290" y="270511"/>
                </a:cubicBezTo>
                <a:cubicBezTo>
                  <a:pt x="5869940" y="219711"/>
                  <a:pt x="5863590" y="166371"/>
                  <a:pt x="5833110" y="125731"/>
                </a:cubicBezTo>
                <a:cubicBezTo>
                  <a:pt x="5784850" y="57150"/>
                  <a:pt x="5690869" y="40641"/>
                  <a:pt x="5605780" y="31750"/>
                </a:cubicBezTo>
                <a:cubicBezTo>
                  <a:pt x="5264150" y="0"/>
                  <a:pt x="4919980" y="25400"/>
                  <a:pt x="4577080" y="29211"/>
                </a:cubicBezTo>
                <a:cubicBezTo>
                  <a:pt x="3686810" y="40641"/>
                  <a:pt x="2795270" y="58421"/>
                  <a:pt x="1903730" y="49531"/>
                </a:cubicBezTo>
                <a:cubicBezTo>
                  <a:pt x="1381760" y="44450"/>
                  <a:pt x="859790" y="54611"/>
                  <a:pt x="337820" y="60961"/>
                </a:cubicBezTo>
                <a:cubicBezTo>
                  <a:pt x="262890" y="62231"/>
                  <a:pt x="182880" y="64771"/>
                  <a:pt x="125730" y="113031"/>
                </a:cubicBezTo>
                <a:cubicBezTo>
                  <a:pt x="74930" y="154941"/>
                  <a:pt x="54610" y="223520"/>
                  <a:pt x="41910" y="287020"/>
                </a:cubicBezTo>
                <a:cubicBezTo>
                  <a:pt x="0" y="511810"/>
                  <a:pt x="21590" y="751841"/>
                  <a:pt x="106679" y="966471"/>
                </a:cubicBezTo>
                <a:cubicBezTo>
                  <a:pt x="138429" y="1047750"/>
                  <a:pt x="184150" y="1131570"/>
                  <a:pt x="262890" y="1170941"/>
                </a:cubicBezTo>
                <a:cubicBezTo>
                  <a:pt x="336549" y="1209040"/>
                  <a:pt x="424180" y="1201420"/>
                  <a:pt x="506730" y="1193800"/>
                </a:cubicBezTo>
                <a:cubicBezTo>
                  <a:pt x="900429" y="1159510"/>
                  <a:pt x="1291590" y="1173481"/>
                  <a:pt x="1685290" y="1168400"/>
                </a:cubicBezTo>
                <a:cubicBezTo>
                  <a:pt x="2104390" y="1162050"/>
                  <a:pt x="2524760" y="1158241"/>
                  <a:pt x="2943860" y="1158241"/>
                </a:cubicBezTo>
                <a:cubicBezTo>
                  <a:pt x="3837940" y="1156970"/>
                  <a:pt x="4732019" y="1200150"/>
                  <a:pt x="5623560" y="1136650"/>
                </a:cubicBezTo>
                <a:cubicBezTo>
                  <a:pt x="5679440" y="1132840"/>
                  <a:pt x="5737860" y="1127761"/>
                  <a:pt x="5786119" y="1098550"/>
                </a:cubicBezTo>
                <a:cubicBezTo>
                  <a:pt x="5788660" y="1097280"/>
                  <a:pt x="5791199" y="1096011"/>
                  <a:pt x="5793740" y="1094740"/>
                </a:cubicBezTo>
                <a:close/>
              </a:path>
            </a:pathLst>
          </a:custGeom>
          <a:solidFill>
            <a:srgbClr val="C9E265">
              <a:alpha val="100000"/>
            </a:srgbClr>
          </a:solidFill>
          <a:ln w="1530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Rectangle 609">
            <a:extLst>
              <a:ext uri="{FF2B5EF4-FFF2-40B4-BE49-F238E27FC236}">
                <a16:creationId xmlns:a16="http://schemas.microsoft.com/office/drawing/2014/main" id="{5D1B5796-0855-A879-DA0E-8B96DA67682E}"/>
              </a:ext>
            </a:extLst>
          </p:cNvPr>
          <p:cNvSpPr/>
          <p:nvPr/>
        </p:nvSpPr>
        <p:spPr>
          <a:xfrm>
            <a:off x="15566838" y="808360"/>
            <a:ext cx="4769974" cy="1159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Elevens </a:t>
            </a:r>
            <a:r>
              <a:rPr lang="fi-FI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</a:t>
            </a:r>
            <a:r>
              <a:rPr lang="fi-FI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 förteckningen över stöd</a:t>
            </a:r>
          </a:p>
        </p:txBody>
      </p:sp>
    </p:spTree>
    <p:extLst>
      <p:ext uri="{BB962C8B-B14F-4D97-AF65-F5344CB8AC3E}">
        <p14:creationId xmlns:p14="http://schemas.microsoft.com/office/powerpoint/2010/main" val="2343196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reeform 106"/>
          <p:cNvSpPr/>
          <p:nvPr/>
        </p:nvSpPr>
        <p:spPr>
          <a:xfrm flipV="1">
            <a:off x="0" y="2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7" name="Picture 10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1383625" cy="15116174"/>
          </a:xfrm>
          <a:prstGeom prst="rect">
            <a:avLst/>
          </a:prstGeom>
          <a:noFill/>
        </p:spPr>
      </p:pic>
      <p:pic>
        <p:nvPicPr>
          <p:cNvPr id="108" name="Picture 10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10928" y="6039462"/>
            <a:ext cx="3562878" cy="5801585"/>
          </a:xfrm>
          <a:prstGeom prst="rect">
            <a:avLst/>
          </a:prstGeom>
          <a:noFill/>
        </p:spPr>
      </p:pic>
      <p:sp>
        <p:nvSpPr>
          <p:cNvPr id="109" name="Rectangle 109"/>
          <p:cNvSpPr/>
          <p:nvPr/>
        </p:nvSpPr>
        <p:spPr>
          <a:xfrm>
            <a:off x="313971" y="390162"/>
            <a:ext cx="20755682" cy="18414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i-FI" sz="5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Ekosystemet</a:t>
            </a:r>
            <a:r>
              <a:rPr lang="fi-FI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</a:t>
            </a:r>
            <a:r>
              <a:rPr lang="fi-FI" sz="5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välfärd</a:t>
            </a:r>
            <a:r>
              <a:rPr lang="fi-FI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5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inom</a:t>
            </a:r>
            <a:r>
              <a:rPr lang="fi-FI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5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småbarnspedagogiken</a:t>
            </a:r>
            <a:r>
              <a:rPr lang="fi-FI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i-FI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förskoleundervisningen och den grundläggande utbildningen i Grankulla</a:t>
            </a:r>
            <a:endParaRPr lang="fi-FI" sz="5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1" name="Rectangle 111"/>
          <p:cNvSpPr/>
          <p:nvPr/>
        </p:nvSpPr>
        <p:spPr>
          <a:xfrm>
            <a:off x="10027601" y="3673632"/>
            <a:ext cx="4954883" cy="5979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i-FI" sz="3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ompanjonundervisning</a:t>
            </a:r>
            <a:endParaRPr lang="fi-FI" sz="3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" name="Rectangle 112"/>
          <p:cNvSpPr/>
          <p:nvPr/>
        </p:nvSpPr>
        <p:spPr>
          <a:xfrm>
            <a:off x="14047449" y="5060708"/>
            <a:ext cx="65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endParaRPr lang="en-US" sz="3500" b="1" i="0" spc="0" baseline="0" dirty="0">
              <a:solidFill>
                <a:srgbClr val="FFFFFF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113" name="Rectangle 113"/>
          <p:cNvSpPr/>
          <p:nvPr/>
        </p:nvSpPr>
        <p:spPr>
          <a:xfrm>
            <a:off x="13990886" y="6299142"/>
            <a:ext cx="65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endParaRPr lang="en-US" sz="3500" b="1" i="0" spc="0" baseline="0" dirty="0">
              <a:solidFill>
                <a:srgbClr val="FFFFFF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114" name="Rectangle 114"/>
          <p:cNvSpPr/>
          <p:nvPr/>
        </p:nvSpPr>
        <p:spPr>
          <a:xfrm>
            <a:off x="15989120" y="9268299"/>
            <a:ext cx="4267194" cy="107721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en-US" sz="3500" b="1" i="0" spc="0" baseline="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En</a:t>
            </a:r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00" b="1" i="0" spc="0" baseline="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trygg</a:t>
            </a:r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och </a:t>
            </a:r>
          </a:p>
          <a:p>
            <a:pPr marL="0" algn="ctr"/>
            <a:r>
              <a:rPr lang="en-US" sz="3500" b="1" i="0" spc="0" baseline="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meningsfull</a:t>
            </a:r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3500" b="1" i="0" spc="0" baseline="0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skoldag</a:t>
            </a:r>
            <a:endParaRPr lang="en-US" sz="3500" b="1" i="0" spc="0" baseline="0" dirty="0">
              <a:solidFill>
                <a:srgbClr val="FFFFFF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115" name="Rectangle 115"/>
          <p:cNvSpPr/>
          <p:nvPr/>
        </p:nvSpPr>
        <p:spPr>
          <a:xfrm>
            <a:off x="8104563" y="12967278"/>
            <a:ext cx="4924233" cy="170816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9770" algn="ctr"/>
            <a:r>
              <a:rPr lang="fi-FI" sz="3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ppföljning</a:t>
            </a:r>
            <a:r>
              <a:rPr lang="fi-FI" sz="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och </a:t>
            </a:r>
          </a:p>
          <a:p>
            <a:pPr marL="29770" algn="ctr"/>
            <a:r>
              <a:rPr lang="fi-FI" sz="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ingripande i 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frånvaro</a:t>
            </a:r>
            <a:r>
              <a:rPr lang="fi-FI" sz="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9770"/>
            <a:endParaRPr lang="en-US" sz="3500" b="1" i="0" spc="0" baseline="0" dirty="0">
              <a:solidFill>
                <a:srgbClr val="FFFFFF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116" name="Rectangle 116"/>
          <p:cNvSpPr/>
          <p:nvPr/>
        </p:nvSpPr>
        <p:spPr>
          <a:xfrm>
            <a:off x="1033687" y="9281500"/>
            <a:ext cx="4310475" cy="112338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fi-FI" sz="3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örebyggande</a:t>
            </a:r>
            <a:r>
              <a:rPr lang="fi-FI" sz="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arbete</a:t>
            </a:r>
            <a:endParaRPr lang="fi-FI" sz="3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endParaRPr lang="en-US" sz="3500" b="1" i="0" spc="0" baseline="0" dirty="0">
              <a:solidFill>
                <a:srgbClr val="FFFFFF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117" name="Rectangle 117"/>
          <p:cNvSpPr/>
          <p:nvPr/>
        </p:nvSpPr>
        <p:spPr>
          <a:xfrm>
            <a:off x="2720848" y="4226540"/>
            <a:ext cx="5580054" cy="5979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i-FI" sz="3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fi-FI" sz="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amarbete i 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övergångsfaser</a:t>
            </a:r>
            <a:endParaRPr lang="fi-FI" sz="3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9" name="Rectangle 119"/>
          <p:cNvSpPr/>
          <p:nvPr/>
        </p:nvSpPr>
        <p:spPr>
          <a:xfrm>
            <a:off x="1725681" y="11362056"/>
            <a:ext cx="5038238" cy="11695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fi-FI" sz="3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ungerande</a:t>
            </a:r>
            <a:r>
              <a:rPr lang="fi-FI" sz="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egna</a:t>
            </a:r>
            <a:r>
              <a:rPr lang="fi-FI" sz="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</a:p>
          <a:p>
            <a:pPr marL="0" algn="ctr"/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beställda</a:t>
            </a:r>
            <a:r>
              <a:rPr lang="fi-FI" sz="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konsulttjänster</a:t>
            </a:r>
            <a:endParaRPr lang="en-US" sz="3800" b="1" i="0" spc="0" baseline="0" dirty="0">
              <a:solidFill>
                <a:schemeClr val="bg1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120" name="Rectangle 120"/>
          <p:cNvSpPr/>
          <p:nvPr/>
        </p:nvSpPr>
        <p:spPr>
          <a:xfrm>
            <a:off x="996818" y="6760466"/>
            <a:ext cx="5144037" cy="112338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fi-FI" sz="3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idig</a:t>
            </a:r>
            <a:r>
              <a:rPr lang="fi-FI" sz="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identifiering</a:t>
            </a:r>
            <a:r>
              <a:rPr lang="fi-FI" sz="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stöd</a:t>
            </a:r>
          </a:p>
          <a:p>
            <a:pPr marL="0"/>
            <a:endParaRPr lang="en-US" sz="3500" b="1" i="0" spc="0" baseline="0" dirty="0">
              <a:solidFill>
                <a:srgbClr val="FFFFFF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9357BE4-AA3F-BC5E-5F0A-6CED8F5458F8}"/>
              </a:ext>
            </a:extLst>
          </p:cNvPr>
          <p:cNvSpPr txBox="1"/>
          <p:nvPr/>
        </p:nvSpPr>
        <p:spPr>
          <a:xfrm>
            <a:off x="14982484" y="4810208"/>
            <a:ext cx="5443480" cy="31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i-FI" sz="3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ögklassigt</a:t>
            </a:r>
            <a:r>
              <a:rPr lang="fi-FI" sz="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allmänt stöd och 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förstärkning</a:t>
            </a:r>
            <a:r>
              <a:rPr lang="fi-FI" sz="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principerna</a:t>
            </a:r>
            <a:r>
              <a:rPr lang="fi-FI" sz="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anordnande</a:t>
            </a:r>
            <a:r>
              <a:rPr lang="fi-FI" sz="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verkställande</a:t>
            </a:r>
            <a:r>
              <a:rPr lang="fi-FI" sz="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stödet</a:t>
            </a:r>
            <a:endParaRPr lang="fi-FI" sz="3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111">
            <a:extLst>
              <a:ext uri="{FF2B5EF4-FFF2-40B4-BE49-F238E27FC236}">
                <a16:creationId xmlns:a16="http://schemas.microsoft.com/office/drawing/2014/main" id="{DF952AC0-EA0C-04F3-9076-ED3ED32A72B9}"/>
              </a:ext>
            </a:extLst>
          </p:cNvPr>
          <p:cNvSpPr/>
          <p:nvPr/>
        </p:nvSpPr>
        <p:spPr>
          <a:xfrm>
            <a:off x="13994418" y="11504371"/>
            <a:ext cx="5868594" cy="20544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i-FI" sz="3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ortbildning</a:t>
            </a:r>
            <a:r>
              <a:rPr lang="fi-FI" sz="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personalen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i-FI" sz="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 </a:t>
            </a:r>
            <a:r>
              <a:rPr lang="fi-FI" sz="3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ledningen</a:t>
            </a:r>
            <a:endParaRPr lang="fi-FI" sz="3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fi-FI" sz="3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FAC7A48D-DDF7-008D-B557-27C873003E99}"/>
              </a:ext>
            </a:extLst>
          </p:cNvPr>
          <p:cNvSpPr txBox="1"/>
          <p:nvPr/>
        </p:nvSpPr>
        <p:spPr>
          <a:xfrm>
            <a:off x="13370741" y="4497644"/>
            <a:ext cx="5236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 err="1">
                <a:solidFill>
                  <a:schemeClr val="bg1"/>
                </a:solidFill>
              </a:rPr>
              <a:t>Läskoordinator</a:t>
            </a:r>
            <a:endParaRPr lang="fi-FI" sz="3600" b="1" dirty="0">
              <a:solidFill>
                <a:schemeClr val="bg1"/>
              </a:solidFill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A4799E1-0EBC-F2DC-9BCE-10A29106E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393"/>
            <a:ext cx="21388426" cy="151127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Freeform 122"/>
          <p:cNvSpPr/>
          <p:nvPr/>
        </p:nvSpPr>
        <p:spPr>
          <a:xfrm flipV="1">
            <a:off x="0" y="2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3" name="Picture 12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2" y="71668"/>
            <a:ext cx="21383625" cy="15116174"/>
          </a:xfrm>
          <a:prstGeom prst="rect">
            <a:avLst/>
          </a:prstGeom>
          <a:noFill/>
        </p:spPr>
      </p:pic>
      <p:pic>
        <p:nvPicPr>
          <p:cNvPr id="124" name="Picture 12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20646" y="810629"/>
            <a:ext cx="9602624" cy="4753679"/>
          </a:xfrm>
          <a:prstGeom prst="rect">
            <a:avLst/>
          </a:prstGeom>
          <a:noFill/>
        </p:spPr>
      </p:pic>
      <p:pic>
        <p:nvPicPr>
          <p:cNvPr id="125" name="Picture 10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29584" y="1005677"/>
            <a:ext cx="1686175" cy="2324444"/>
          </a:xfrm>
          <a:prstGeom prst="rect">
            <a:avLst/>
          </a:prstGeom>
          <a:noFill/>
        </p:spPr>
      </p:pic>
      <p:sp>
        <p:nvSpPr>
          <p:cNvPr id="126" name="Freeform 126"/>
          <p:cNvSpPr/>
          <p:nvPr/>
        </p:nvSpPr>
        <p:spPr>
          <a:xfrm flipV="1">
            <a:off x="1227178" y="2774950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" name="Freeform 127"/>
          <p:cNvSpPr/>
          <p:nvPr/>
        </p:nvSpPr>
        <p:spPr>
          <a:xfrm flipV="1">
            <a:off x="1453074" y="3189219"/>
            <a:ext cx="2977256" cy="16936"/>
          </a:xfrm>
          <a:custGeom>
            <a:avLst/>
            <a:gdLst/>
            <a:ahLst/>
            <a:cxnLst/>
            <a:rect l="0" t="0" r="0" b="0"/>
            <a:pathLst>
              <a:path w="5670931" h="32258">
                <a:moveTo>
                  <a:pt x="5652262" y="32258"/>
                </a:moveTo>
                <a:lnTo>
                  <a:pt x="18161" y="32258"/>
                </a:lnTo>
                <a:cubicBezTo>
                  <a:pt x="0" y="32258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8"/>
                  <a:pt x="5652262" y="32258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" name="Freeform 128"/>
          <p:cNvSpPr/>
          <p:nvPr/>
        </p:nvSpPr>
        <p:spPr>
          <a:xfrm flipV="1">
            <a:off x="1453074" y="2946179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" name="Freeform 129"/>
          <p:cNvSpPr/>
          <p:nvPr/>
        </p:nvSpPr>
        <p:spPr>
          <a:xfrm flipV="1">
            <a:off x="1453074" y="4164715"/>
            <a:ext cx="2977256" cy="17136"/>
          </a:xfrm>
          <a:custGeom>
            <a:avLst/>
            <a:gdLst/>
            <a:ahLst/>
            <a:cxnLst/>
            <a:rect l="0" t="0" r="0" b="0"/>
            <a:pathLst>
              <a:path w="5670931" h="32639">
                <a:moveTo>
                  <a:pt x="5652262" y="32639"/>
                </a:moveTo>
                <a:lnTo>
                  <a:pt x="18161" y="32639"/>
                </a:lnTo>
                <a:cubicBezTo>
                  <a:pt x="0" y="32639"/>
                  <a:pt x="380" y="382"/>
                  <a:pt x="18161" y="382"/>
                </a:cubicBezTo>
                <a:lnTo>
                  <a:pt x="5653024" y="382"/>
                </a:lnTo>
                <a:cubicBezTo>
                  <a:pt x="5670931" y="0"/>
                  <a:pt x="5670550" y="32639"/>
                  <a:pt x="5652262" y="32639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" name="Freeform 130"/>
          <p:cNvSpPr/>
          <p:nvPr/>
        </p:nvSpPr>
        <p:spPr>
          <a:xfrm flipV="1">
            <a:off x="1453074" y="3921875"/>
            <a:ext cx="2977256" cy="16935"/>
          </a:xfrm>
          <a:custGeom>
            <a:avLst/>
            <a:gdLst/>
            <a:ahLst/>
            <a:cxnLst/>
            <a:rect l="0" t="0" r="0" b="0"/>
            <a:pathLst>
              <a:path w="5670931" h="32257">
                <a:moveTo>
                  <a:pt x="5652262" y="32257"/>
                </a:moveTo>
                <a:lnTo>
                  <a:pt x="18161" y="32257"/>
                </a:lnTo>
                <a:cubicBezTo>
                  <a:pt x="0" y="32257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7"/>
                  <a:pt x="5652262" y="32257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" name="Freeform 131"/>
          <p:cNvSpPr/>
          <p:nvPr/>
        </p:nvSpPr>
        <p:spPr>
          <a:xfrm flipV="1">
            <a:off x="1453074" y="3678834"/>
            <a:ext cx="2977256" cy="16869"/>
          </a:xfrm>
          <a:custGeom>
            <a:avLst/>
            <a:gdLst/>
            <a:ahLst/>
            <a:cxnLst/>
            <a:rect l="0" t="0" r="0" b="0"/>
            <a:pathLst>
              <a:path w="5670931" h="32131">
                <a:moveTo>
                  <a:pt x="5652262" y="32131"/>
                </a:moveTo>
                <a:lnTo>
                  <a:pt x="18161" y="32131"/>
                </a:lnTo>
                <a:cubicBezTo>
                  <a:pt x="0" y="32131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1"/>
                  <a:pt x="5652262" y="32131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" name="Freeform 132"/>
          <p:cNvSpPr/>
          <p:nvPr/>
        </p:nvSpPr>
        <p:spPr>
          <a:xfrm flipV="1">
            <a:off x="1453074" y="3435794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3" name="Picture 13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9500" y="2671954"/>
            <a:ext cx="1028700" cy="364362"/>
          </a:xfrm>
          <a:prstGeom prst="rect">
            <a:avLst/>
          </a:prstGeom>
          <a:noFill/>
        </p:spPr>
      </p:pic>
      <p:sp>
        <p:nvSpPr>
          <p:cNvPr id="134" name="Freeform 134"/>
          <p:cNvSpPr/>
          <p:nvPr/>
        </p:nvSpPr>
        <p:spPr>
          <a:xfrm flipV="1">
            <a:off x="2356926" y="2693137"/>
            <a:ext cx="234030" cy="239439"/>
          </a:xfrm>
          <a:custGeom>
            <a:avLst/>
            <a:gdLst/>
            <a:ahLst/>
            <a:cxnLst/>
            <a:rect l="0" t="0" r="0" b="0"/>
            <a:pathLst>
              <a:path w="445770" h="456057">
                <a:moveTo>
                  <a:pt x="36194" y="53466"/>
                </a:moveTo>
                <a:cubicBezTo>
                  <a:pt x="39242" y="58547"/>
                  <a:pt x="42671" y="63754"/>
                  <a:pt x="45719" y="68960"/>
                </a:cubicBezTo>
                <a:cubicBezTo>
                  <a:pt x="100075" y="128269"/>
                  <a:pt x="164083" y="179323"/>
                  <a:pt x="225170" y="232028"/>
                </a:cubicBezTo>
                <a:cubicBezTo>
                  <a:pt x="297814" y="294766"/>
                  <a:pt x="372363" y="367919"/>
                  <a:pt x="412750" y="456057"/>
                </a:cubicBezTo>
                <a:lnTo>
                  <a:pt x="445770" y="454660"/>
                </a:lnTo>
                <a:cubicBezTo>
                  <a:pt x="368046" y="265430"/>
                  <a:pt x="150749" y="163830"/>
                  <a:pt x="27813" y="0"/>
                </a:cubicBezTo>
                <a:cubicBezTo>
                  <a:pt x="0" y="17653"/>
                  <a:pt x="85089" y="33528"/>
                  <a:pt x="36194" y="5346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" name="Freeform 135"/>
          <p:cNvSpPr/>
          <p:nvPr/>
        </p:nvSpPr>
        <p:spPr>
          <a:xfrm flipV="1">
            <a:off x="2364527" y="2696004"/>
            <a:ext cx="290437" cy="267844"/>
          </a:xfrm>
          <a:custGeom>
            <a:avLst/>
            <a:gdLst/>
            <a:ahLst/>
            <a:cxnLst/>
            <a:rect l="0" t="0" r="0" b="0"/>
            <a:pathLst>
              <a:path w="553211" h="510159">
                <a:moveTo>
                  <a:pt x="553211" y="508128"/>
                </a:moveTo>
                <a:lnTo>
                  <a:pt x="547623" y="502540"/>
                </a:lnTo>
                <a:cubicBezTo>
                  <a:pt x="450214" y="406401"/>
                  <a:pt x="370585" y="293878"/>
                  <a:pt x="272795" y="197740"/>
                </a:cubicBezTo>
                <a:cubicBezTo>
                  <a:pt x="220246" y="146246"/>
                  <a:pt x="164366" y="98663"/>
                  <a:pt x="105156" y="54992"/>
                </a:cubicBezTo>
                <a:cubicBezTo>
                  <a:pt x="79756" y="36450"/>
                  <a:pt x="54356" y="16892"/>
                  <a:pt x="27051" y="0"/>
                </a:cubicBezTo>
                <a:cubicBezTo>
                  <a:pt x="22349" y="4797"/>
                  <a:pt x="16845" y="8353"/>
                  <a:pt x="10541" y="10668"/>
                </a:cubicBezTo>
                <a:cubicBezTo>
                  <a:pt x="2794" y="13335"/>
                  <a:pt x="0" y="15875"/>
                  <a:pt x="381" y="18288"/>
                </a:cubicBezTo>
                <a:cubicBezTo>
                  <a:pt x="6530" y="21845"/>
                  <a:pt x="12456" y="25739"/>
                  <a:pt x="18160" y="29972"/>
                </a:cubicBezTo>
                <a:cubicBezTo>
                  <a:pt x="25400" y="35306"/>
                  <a:pt x="31750" y="40386"/>
                  <a:pt x="36448" y="43561"/>
                </a:cubicBezTo>
                <a:lnTo>
                  <a:pt x="40894" y="46482"/>
                </a:lnTo>
                <a:cubicBezTo>
                  <a:pt x="57319" y="57658"/>
                  <a:pt x="73533" y="69131"/>
                  <a:pt x="89535" y="80899"/>
                </a:cubicBezTo>
                <a:cubicBezTo>
                  <a:pt x="127635" y="109263"/>
                  <a:pt x="164380" y="139235"/>
                  <a:pt x="199770" y="170815"/>
                </a:cubicBezTo>
                <a:cubicBezTo>
                  <a:pt x="261832" y="227420"/>
                  <a:pt x="319787" y="287956"/>
                  <a:pt x="373634" y="352426"/>
                </a:cubicBezTo>
                <a:cubicBezTo>
                  <a:pt x="418084" y="405130"/>
                  <a:pt x="462534" y="459995"/>
                  <a:pt x="512191" y="510159"/>
                </a:cubicBezTo>
                <a:lnTo>
                  <a:pt x="553211" y="50812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" name="Freeform 136"/>
          <p:cNvSpPr/>
          <p:nvPr/>
        </p:nvSpPr>
        <p:spPr>
          <a:xfrm flipV="1">
            <a:off x="2390197" y="2768816"/>
            <a:ext cx="15001" cy="11001"/>
          </a:xfrm>
          <a:custGeom>
            <a:avLst/>
            <a:gdLst/>
            <a:ahLst/>
            <a:cxnLst/>
            <a:rect l="0" t="0" r="0" b="0"/>
            <a:pathLst>
              <a:path w="28575" h="20955">
                <a:moveTo>
                  <a:pt x="0" y="9016"/>
                </a:moveTo>
                <a:cubicBezTo>
                  <a:pt x="10459" y="10762"/>
                  <a:pt x="19984" y="14741"/>
                  <a:pt x="28575" y="20955"/>
                </a:cubicBezTo>
                <a:cubicBezTo>
                  <a:pt x="24003" y="14859"/>
                  <a:pt x="19685" y="8255"/>
                  <a:pt x="15875" y="2540"/>
                </a:cubicBezTo>
                <a:lnTo>
                  <a:pt x="13843" y="0"/>
                </a:lnTo>
                <a:cubicBezTo>
                  <a:pt x="9947" y="4107"/>
                  <a:pt x="5333" y="7113"/>
                  <a:pt x="0" y="901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Freeform 137"/>
          <p:cNvSpPr/>
          <p:nvPr/>
        </p:nvSpPr>
        <p:spPr>
          <a:xfrm flipV="1">
            <a:off x="2397065" y="2687003"/>
            <a:ext cx="71409" cy="79679"/>
          </a:xfrm>
          <a:custGeom>
            <a:avLst/>
            <a:gdLst/>
            <a:ahLst/>
            <a:cxnLst/>
            <a:rect l="0" t="0" r="0" b="0"/>
            <a:pathLst>
              <a:path w="136017" h="151764">
                <a:moveTo>
                  <a:pt x="0" y="26035"/>
                </a:moveTo>
                <a:cubicBezTo>
                  <a:pt x="31580" y="68961"/>
                  <a:pt x="64388" y="110871"/>
                  <a:pt x="98425" y="151764"/>
                </a:cubicBezTo>
                <a:cubicBezTo>
                  <a:pt x="107060" y="151764"/>
                  <a:pt x="113919" y="151764"/>
                  <a:pt x="114554" y="150875"/>
                </a:cubicBezTo>
                <a:cubicBezTo>
                  <a:pt x="134747" y="150113"/>
                  <a:pt x="123571" y="150875"/>
                  <a:pt x="136017" y="149732"/>
                </a:cubicBezTo>
                <a:cubicBezTo>
                  <a:pt x="104436" y="111971"/>
                  <a:pt x="74083" y="73787"/>
                  <a:pt x="44958" y="35178"/>
                </a:cubicBezTo>
                <a:cubicBezTo>
                  <a:pt x="36068" y="23494"/>
                  <a:pt x="27431" y="11810"/>
                  <a:pt x="18922" y="0"/>
                </a:cubicBezTo>
                <a:cubicBezTo>
                  <a:pt x="21843" y="8636"/>
                  <a:pt x="8762" y="16890"/>
                  <a:pt x="0" y="2603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Freeform 138"/>
          <p:cNvSpPr/>
          <p:nvPr/>
        </p:nvSpPr>
        <p:spPr>
          <a:xfrm flipV="1">
            <a:off x="2371061" y="2690737"/>
            <a:ext cx="176823" cy="143110"/>
          </a:xfrm>
          <a:custGeom>
            <a:avLst/>
            <a:gdLst/>
            <a:ahLst/>
            <a:cxnLst/>
            <a:rect l="0" t="0" r="0" b="0"/>
            <a:pathLst>
              <a:path w="336805" h="272581">
                <a:moveTo>
                  <a:pt x="331597" y="270676"/>
                </a:moveTo>
                <a:cubicBezTo>
                  <a:pt x="300864" y="239180"/>
                  <a:pt x="271780" y="205652"/>
                  <a:pt x="242697" y="173014"/>
                </a:cubicBezTo>
                <a:cubicBezTo>
                  <a:pt x="186944" y="111292"/>
                  <a:pt x="124968" y="44108"/>
                  <a:pt x="48134" y="8803"/>
                </a:cubicBezTo>
                <a:cubicBezTo>
                  <a:pt x="32835" y="1058"/>
                  <a:pt x="17087" y="0"/>
                  <a:pt x="890" y="5628"/>
                </a:cubicBezTo>
                <a:cubicBezTo>
                  <a:pt x="0" y="15280"/>
                  <a:pt x="17019" y="24551"/>
                  <a:pt x="26290" y="33949"/>
                </a:cubicBezTo>
                <a:cubicBezTo>
                  <a:pt x="39620" y="38057"/>
                  <a:pt x="51939" y="44196"/>
                  <a:pt x="63247" y="52364"/>
                </a:cubicBezTo>
                <a:cubicBezTo>
                  <a:pt x="79161" y="62309"/>
                  <a:pt x="94444" y="73147"/>
                  <a:pt x="109094" y="84876"/>
                </a:cubicBezTo>
                <a:cubicBezTo>
                  <a:pt x="177800" y="139866"/>
                  <a:pt x="233046" y="208319"/>
                  <a:pt x="292609" y="272581"/>
                </a:cubicBezTo>
                <a:cubicBezTo>
                  <a:pt x="336805" y="271185"/>
                  <a:pt x="306959" y="271819"/>
                  <a:pt x="331597" y="2706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Freeform 139"/>
          <p:cNvSpPr/>
          <p:nvPr/>
        </p:nvSpPr>
        <p:spPr>
          <a:xfrm flipV="1">
            <a:off x="2402532" y="2700538"/>
            <a:ext cx="341644" cy="295715"/>
          </a:xfrm>
          <a:custGeom>
            <a:avLst/>
            <a:gdLst/>
            <a:ahLst/>
            <a:cxnLst/>
            <a:rect l="0" t="0" r="0" b="0"/>
            <a:pathLst>
              <a:path w="650748" h="563245">
                <a:moveTo>
                  <a:pt x="39370" y="0"/>
                </a:moveTo>
                <a:lnTo>
                  <a:pt x="27305" y="0"/>
                </a:lnTo>
                <a:lnTo>
                  <a:pt x="4318" y="762"/>
                </a:lnTo>
                <a:lnTo>
                  <a:pt x="0" y="762"/>
                </a:lnTo>
                <a:cubicBezTo>
                  <a:pt x="83757" y="98043"/>
                  <a:pt x="172657" y="190372"/>
                  <a:pt x="266700" y="277749"/>
                </a:cubicBezTo>
                <a:cubicBezTo>
                  <a:pt x="322580" y="329395"/>
                  <a:pt x="380111" y="379306"/>
                  <a:pt x="439293" y="427482"/>
                </a:cubicBezTo>
                <a:cubicBezTo>
                  <a:pt x="493776" y="471805"/>
                  <a:pt x="552450" y="511810"/>
                  <a:pt x="604393" y="558673"/>
                </a:cubicBezTo>
                <a:lnTo>
                  <a:pt x="609346" y="563245"/>
                </a:lnTo>
                <a:lnTo>
                  <a:pt x="650748" y="561213"/>
                </a:lnTo>
                <a:cubicBezTo>
                  <a:pt x="644017" y="554101"/>
                  <a:pt x="636905" y="547243"/>
                  <a:pt x="629666" y="540639"/>
                </a:cubicBezTo>
                <a:cubicBezTo>
                  <a:pt x="573913" y="489839"/>
                  <a:pt x="510667" y="447167"/>
                  <a:pt x="451866" y="399542"/>
                </a:cubicBezTo>
                <a:cubicBezTo>
                  <a:pt x="390144" y="348742"/>
                  <a:pt x="330157" y="296121"/>
                  <a:pt x="271907" y="241681"/>
                </a:cubicBezTo>
                <a:cubicBezTo>
                  <a:pt x="190711" y="165057"/>
                  <a:pt x="113199" y="84497"/>
                  <a:pt x="39370" y="0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" name="Freeform 140"/>
          <p:cNvSpPr/>
          <p:nvPr/>
        </p:nvSpPr>
        <p:spPr>
          <a:xfrm flipV="1">
            <a:off x="2458339" y="2704072"/>
            <a:ext cx="351112" cy="293782"/>
          </a:xfrm>
          <a:custGeom>
            <a:avLst/>
            <a:gdLst/>
            <a:ahLst/>
            <a:cxnLst/>
            <a:rect l="0" t="0" r="0" b="0"/>
            <a:pathLst>
              <a:path w="668781" h="559562">
                <a:moveTo>
                  <a:pt x="668781" y="558800"/>
                </a:moveTo>
                <a:cubicBezTo>
                  <a:pt x="627633" y="516637"/>
                  <a:pt x="590168" y="471044"/>
                  <a:pt x="550545" y="427482"/>
                </a:cubicBezTo>
                <a:cubicBezTo>
                  <a:pt x="442339" y="311462"/>
                  <a:pt x="324822" y="205798"/>
                  <a:pt x="197993" y="110491"/>
                </a:cubicBezTo>
                <a:cubicBezTo>
                  <a:pt x="149225" y="72391"/>
                  <a:pt x="99695" y="36196"/>
                  <a:pt x="49784" y="0"/>
                </a:cubicBezTo>
                <a:lnTo>
                  <a:pt x="31242" y="0"/>
                </a:lnTo>
                <a:lnTo>
                  <a:pt x="12065" y="0"/>
                </a:lnTo>
                <a:lnTo>
                  <a:pt x="0" y="0"/>
                </a:lnTo>
                <a:cubicBezTo>
                  <a:pt x="24638" y="17781"/>
                  <a:pt x="49403" y="35688"/>
                  <a:pt x="73914" y="53721"/>
                </a:cubicBezTo>
                <a:cubicBezTo>
                  <a:pt x="151511" y="110745"/>
                  <a:pt x="228092" y="169164"/>
                  <a:pt x="301752" y="231521"/>
                </a:cubicBezTo>
                <a:cubicBezTo>
                  <a:pt x="365423" y="284713"/>
                  <a:pt x="426256" y="340974"/>
                  <a:pt x="484251" y="400304"/>
                </a:cubicBezTo>
                <a:cubicBezTo>
                  <a:pt x="534289" y="451739"/>
                  <a:pt x="579628" y="507238"/>
                  <a:pt x="628777" y="559562"/>
                </a:cubicBezTo>
                <a:lnTo>
                  <a:pt x="668781" y="558800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Freeform 141"/>
          <p:cNvSpPr/>
          <p:nvPr/>
        </p:nvSpPr>
        <p:spPr>
          <a:xfrm flipV="1">
            <a:off x="2568087" y="2708073"/>
            <a:ext cx="323509" cy="292448"/>
          </a:xfrm>
          <a:custGeom>
            <a:avLst/>
            <a:gdLst/>
            <a:ahLst/>
            <a:cxnLst/>
            <a:rect l="0" t="0" r="0" b="0"/>
            <a:pathLst>
              <a:path w="616204" h="557022">
                <a:moveTo>
                  <a:pt x="316103" y="268987"/>
                </a:moveTo>
                <a:cubicBezTo>
                  <a:pt x="252603" y="212726"/>
                  <a:pt x="189103" y="156719"/>
                  <a:pt x="127254" y="98553"/>
                </a:cubicBezTo>
                <a:cubicBezTo>
                  <a:pt x="93004" y="68920"/>
                  <a:pt x="62186" y="36070"/>
                  <a:pt x="34798" y="0"/>
                </a:cubicBezTo>
                <a:lnTo>
                  <a:pt x="16510" y="0"/>
                </a:lnTo>
                <a:lnTo>
                  <a:pt x="0" y="0"/>
                </a:lnTo>
                <a:cubicBezTo>
                  <a:pt x="20782" y="32531"/>
                  <a:pt x="45335" y="61911"/>
                  <a:pt x="73660" y="88138"/>
                </a:cubicBezTo>
                <a:cubicBezTo>
                  <a:pt x="139573" y="152654"/>
                  <a:pt x="208788" y="213487"/>
                  <a:pt x="277876" y="274701"/>
                </a:cubicBezTo>
                <a:cubicBezTo>
                  <a:pt x="338582" y="328422"/>
                  <a:pt x="399288" y="382143"/>
                  <a:pt x="457962" y="438150"/>
                </a:cubicBezTo>
                <a:cubicBezTo>
                  <a:pt x="496951" y="475361"/>
                  <a:pt x="541274" y="514350"/>
                  <a:pt x="578104" y="557022"/>
                </a:cubicBezTo>
                <a:lnTo>
                  <a:pt x="616204" y="555117"/>
                </a:lnTo>
                <a:cubicBezTo>
                  <a:pt x="580956" y="514470"/>
                  <a:pt x="543406" y="476074"/>
                  <a:pt x="503555" y="439928"/>
                </a:cubicBezTo>
                <a:cubicBezTo>
                  <a:pt x="443103" y="381635"/>
                  <a:pt x="379603" y="325247"/>
                  <a:pt x="316103" y="26898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" name="Freeform 142"/>
          <p:cNvSpPr/>
          <p:nvPr/>
        </p:nvSpPr>
        <p:spPr>
          <a:xfrm flipV="1">
            <a:off x="2638030" y="2710540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" name="Freeform 143"/>
          <p:cNvSpPr/>
          <p:nvPr/>
        </p:nvSpPr>
        <p:spPr>
          <a:xfrm flipV="1">
            <a:off x="2741176" y="2714541"/>
            <a:ext cx="291838" cy="290514"/>
          </a:xfrm>
          <a:custGeom>
            <a:avLst/>
            <a:gdLst/>
            <a:ahLst/>
            <a:cxnLst/>
            <a:rect l="0" t="0" r="0" b="0"/>
            <a:pathLst>
              <a:path w="555880" h="553338">
                <a:moveTo>
                  <a:pt x="378333" y="361061"/>
                </a:moveTo>
                <a:cubicBezTo>
                  <a:pt x="272923" y="254127"/>
                  <a:pt x="164973" y="149479"/>
                  <a:pt x="67691" y="35052"/>
                </a:cubicBezTo>
                <a:cubicBezTo>
                  <a:pt x="57785" y="23495"/>
                  <a:pt x="47752" y="11938"/>
                  <a:pt x="38100" y="0"/>
                </a:cubicBezTo>
                <a:lnTo>
                  <a:pt x="0" y="1016"/>
                </a:lnTo>
                <a:cubicBezTo>
                  <a:pt x="43180" y="61595"/>
                  <a:pt x="97663" y="116586"/>
                  <a:pt x="148463" y="170434"/>
                </a:cubicBezTo>
                <a:cubicBezTo>
                  <a:pt x="203709" y="228981"/>
                  <a:pt x="260859" y="286004"/>
                  <a:pt x="317627" y="343154"/>
                </a:cubicBezTo>
                <a:cubicBezTo>
                  <a:pt x="374396" y="400304"/>
                  <a:pt x="430912" y="458215"/>
                  <a:pt x="485395" y="517525"/>
                </a:cubicBezTo>
                <a:cubicBezTo>
                  <a:pt x="495428" y="528573"/>
                  <a:pt x="506985" y="540512"/>
                  <a:pt x="518796" y="553338"/>
                </a:cubicBezTo>
                <a:lnTo>
                  <a:pt x="555880" y="551560"/>
                </a:lnTo>
                <a:cubicBezTo>
                  <a:pt x="554229" y="549529"/>
                  <a:pt x="552451" y="547623"/>
                  <a:pt x="550800" y="545718"/>
                </a:cubicBezTo>
                <a:cubicBezTo>
                  <a:pt x="495682" y="481964"/>
                  <a:pt x="437389" y="421131"/>
                  <a:pt x="378333" y="361061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" name="Freeform 144"/>
          <p:cNvSpPr/>
          <p:nvPr/>
        </p:nvSpPr>
        <p:spPr>
          <a:xfrm flipV="1">
            <a:off x="2823521" y="2717008"/>
            <a:ext cx="262767" cy="290314"/>
          </a:xfrm>
          <a:custGeom>
            <a:avLst/>
            <a:gdLst/>
            <a:ahLst/>
            <a:cxnLst/>
            <a:rect l="0" t="0" r="0" b="0"/>
            <a:pathLst>
              <a:path w="500507" h="552957">
                <a:moveTo>
                  <a:pt x="500507" y="550798"/>
                </a:moveTo>
                <a:cubicBezTo>
                  <a:pt x="437577" y="489264"/>
                  <a:pt x="380850" y="422462"/>
                  <a:pt x="330327" y="350393"/>
                </a:cubicBezTo>
                <a:cubicBezTo>
                  <a:pt x="246507" y="235331"/>
                  <a:pt x="168021" y="114300"/>
                  <a:pt x="63627" y="16509"/>
                </a:cubicBezTo>
                <a:lnTo>
                  <a:pt x="45467" y="0"/>
                </a:lnTo>
                <a:lnTo>
                  <a:pt x="0" y="1270"/>
                </a:lnTo>
                <a:cubicBezTo>
                  <a:pt x="50300" y="42762"/>
                  <a:pt x="95893" y="88905"/>
                  <a:pt x="136780" y="139700"/>
                </a:cubicBezTo>
                <a:cubicBezTo>
                  <a:pt x="246507" y="272033"/>
                  <a:pt x="337567" y="430021"/>
                  <a:pt x="459740" y="552957"/>
                </a:cubicBezTo>
                <a:lnTo>
                  <a:pt x="500507" y="55079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Freeform 145"/>
          <p:cNvSpPr/>
          <p:nvPr/>
        </p:nvSpPr>
        <p:spPr>
          <a:xfrm flipV="1">
            <a:off x="2908598" y="2720542"/>
            <a:ext cx="251966" cy="288781"/>
          </a:xfrm>
          <a:custGeom>
            <a:avLst/>
            <a:gdLst/>
            <a:ahLst/>
            <a:cxnLst/>
            <a:rect l="0" t="0" r="0" b="0"/>
            <a:pathLst>
              <a:path w="479933" h="550038">
                <a:moveTo>
                  <a:pt x="306197" y="358776"/>
                </a:moveTo>
                <a:cubicBezTo>
                  <a:pt x="199524" y="253058"/>
                  <a:pt x="109777" y="134525"/>
                  <a:pt x="36957" y="3175"/>
                </a:cubicBezTo>
                <a:lnTo>
                  <a:pt x="35179" y="0"/>
                </a:lnTo>
                <a:lnTo>
                  <a:pt x="0" y="1017"/>
                </a:lnTo>
                <a:cubicBezTo>
                  <a:pt x="5969" y="11050"/>
                  <a:pt x="11557" y="20193"/>
                  <a:pt x="15621" y="27560"/>
                </a:cubicBezTo>
                <a:cubicBezTo>
                  <a:pt x="83031" y="148681"/>
                  <a:pt x="165242" y="258748"/>
                  <a:pt x="262255" y="357760"/>
                </a:cubicBezTo>
                <a:cubicBezTo>
                  <a:pt x="308864" y="405893"/>
                  <a:pt x="357251" y="452375"/>
                  <a:pt x="401955" y="502286"/>
                </a:cubicBezTo>
                <a:cubicBezTo>
                  <a:pt x="414655" y="516891"/>
                  <a:pt x="429895" y="532766"/>
                  <a:pt x="444373" y="550038"/>
                </a:cubicBezTo>
                <a:lnTo>
                  <a:pt x="479933" y="548260"/>
                </a:lnTo>
                <a:lnTo>
                  <a:pt x="458089" y="521082"/>
                </a:lnTo>
                <a:cubicBezTo>
                  <a:pt x="411225" y="463297"/>
                  <a:pt x="358140" y="411481"/>
                  <a:pt x="306197" y="3587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" name="Freeform 146"/>
          <p:cNvSpPr/>
          <p:nvPr/>
        </p:nvSpPr>
        <p:spPr>
          <a:xfrm flipV="1">
            <a:off x="2970207" y="2722809"/>
            <a:ext cx="238697" cy="288047"/>
          </a:xfrm>
          <a:custGeom>
            <a:avLst/>
            <a:gdLst/>
            <a:ahLst/>
            <a:cxnLst/>
            <a:rect l="0" t="0" r="0" b="0"/>
            <a:pathLst>
              <a:path w="454660" h="548640">
                <a:moveTo>
                  <a:pt x="454660" y="546227"/>
                </a:moveTo>
                <a:cubicBezTo>
                  <a:pt x="361442" y="466725"/>
                  <a:pt x="287655" y="366522"/>
                  <a:pt x="219710" y="265303"/>
                </a:cubicBezTo>
                <a:cubicBezTo>
                  <a:pt x="160019" y="176403"/>
                  <a:pt x="103505" y="84836"/>
                  <a:pt x="38100" y="0"/>
                </a:cubicBezTo>
                <a:lnTo>
                  <a:pt x="0" y="889"/>
                </a:lnTo>
                <a:cubicBezTo>
                  <a:pt x="35560" y="45593"/>
                  <a:pt x="68199" y="92456"/>
                  <a:pt x="100076" y="139827"/>
                </a:cubicBezTo>
                <a:cubicBezTo>
                  <a:pt x="170434" y="244983"/>
                  <a:pt x="236728" y="353314"/>
                  <a:pt x="318262" y="450469"/>
                </a:cubicBezTo>
                <a:cubicBezTo>
                  <a:pt x="347138" y="485235"/>
                  <a:pt x="378168" y="517959"/>
                  <a:pt x="411352" y="548640"/>
                </a:cubicBezTo>
                <a:lnTo>
                  <a:pt x="422910" y="548640"/>
                </a:lnTo>
                <a:cubicBezTo>
                  <a:pt x="438150" y="547243"/>
                  <a:pt x="446786" y="546735"/>
                  <a:pt x="454660" y="54622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Freeform 147"/>
          <p:cNvSpPr/>
          <p:nvPr/>
        </p:nvSpPr>
        <p:spPr>
          <a:xfrm flipV="1">
            <a:off x="3027747" y="2726009"/>
            <a:ext cx="237764" cy="286514"/>
          </a:xfrm>
          <a:custGeom>
            <a:avLst/>
            <a:gdLst/>
            <a:ahLst/>
            <a:cxnLst/>
            <a:rect l="0" t="0" r="0" b="0"/>
            <a:pathLst>
              <a:path w="452882" h="545719">
                <a:moveTo>
                  <a:pt x="364871" y="404495"/>
                </a:moveTo>
                <a:cubicBezTo>
                  <a:pt x="296673" y="309500"/>
                  <a:pt x="218060" y="222885"/>
                  <a:pt x="143002" y="133350"/>
                </a:cubicBezTo>
                <a:cubicBezTo>
                  <a:pt x="106681" y="90043"/>
                  <a:pt x="70993" y="45974"/>
                  <a:pt x="38100" y="0"/>
                </a:cubicBezTo>
                <a:lnTo>
                  <a:pt x="0" y="1017"/>
                </a:lnTo>
                <a:cubicBezTo>
                  <a:pt x="8891" y="13717"/>
                  <a:pt x="18542" y="25274"/>
                  <a:pt x="27051" y="36831"/>
                </a:cubicBezTo>
                <a:cubicBezTo>
                  <a:pt x="43307" y="58674"/>
                  <a:pt x="60029" y="80264"/>
                  <a:pt x="77217" y="101600"/>
                </a:cubicBezTo>
                <a:cubicBezTo>
                  <a:pt x="157988" y="202185"/>
                  <a:pt x="246888" y="296291"/>
                  <a:pt x="323724" y="399923"/>
                </a:cubicBezTo>
                <a:cubicBezTo>
                  <a:pt x="358877" y="446201"/>
                  <a:pt x="390457" y="494799"/>
                  <a:pt x="418466" y="545719"/>
                </a:cubicBezTo>
                <a:cubicBezTo>
                  <a:pt x="422021" y="545719"/>
                  <a:pt x="439039" y="544830"/>
                  <a:pt x="452882" y="544450"/>
                </a:cubicBezTo>
                <a:cubicBezTo>
                  <a:pt x="426497" y="495942"/>
                  <a:pt x="397160" y="449291"/>
                  <a:pt x="364871" y="40449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Freeform 148"/>
          <p:cNvSpPr/>
          <p:nvPr/>
        </p:nvSpPr>
        <p:spPr>
          <a:xfrm flipV="1">
            <a:off x="3113558" y="2793687"/>
            <a:ext cx="179023" cy="221103"/>
          </a:xfrm>
          <a:custGeom>
            <a:avLst/>
            <a:gdLst/>
            <a:ahLst/>
            <a:cxnLst/>
            <a:rect l="0" t="0" r="0" b="0"/>
            <a:pathLst>
              <a:path w="340995" h="421133">
                <a:moveTo>
                  <a:pt x="157988" y="158624"/>
                </a:moveTo>
                <a:cubicBezTo>
                  <a:pt x="122690" y="102856"/>
                  <a:pt x="83489" y="49982"/>
                  <a:pt x="40386" y="0"/>
                </a:cubicBezTo>
                <a:lnTo>
                  <a:pt x="0" y="1017"/>
                </a:lnTo>
                <a:cubicBezTo>
                  <a:pt x="123571" y="128017"/>
                  <a:pt x="194310" y="305817"/>
                  <a:pt x="326898" y="421133"/>
                </a:cubicBezTo>
                <a:cubicBezTo>
                  <a:pt x="340995" y="408433"/>
                  <a:pt x="272161" y="398527"/>
                  <a:pt x="328295" y="385065"/>
                </a:cubicBezTo>
                <a:lnTo>
                  <a:pt x="331851" y="383795"/>
                </a:lnTo>
                <a:cubicBezTo>
                  <a:pt x="263145" y="319406"/>
                  <a:pt x="209932" y="237109"/>
                  <a:pt x="157988" y="158624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" name="Freeform 149"/>
          <p:cNvSpPr/>
          <p:nvPr/>
        </p:nvSpPr>
        <p:spPr>
          <a:xfrm flipV="1">
            <a:off x="3295916" y="2849630"/>
            <a:ext cx="5600" cy="5467"/>
          </a:xfrm>
          <a:custGeom>
            <a:avLst/>
            <a:gdLst/>
            <a:ahLst/>
            <a:cxnLst/>
            <a:rect l="0" t="0" r="0" b="0"/>
            <a:pathLst>
              <a:path w="10668" h="10414">
                <a:moveTo>
                  <a:pt x="4954" y="889"/>
                </a:moveTo>
                <a:lnTo>
                  <a:pt x="0" y="0"/>
                </a:lnTo>
                <a:cubicBezTo>
                  <a:pt x="2541" y="3430"/>
                  <a:pt x="4954" y="6985"/>
                  <a:pt x="7366" y="10414"/>
                </a:cubicBezTo>
                <a:cubicBezTo>
                  <a:pt x="10414" y="7493"/>
                  <a:pt x="10668" y="3937"/>
                  <a:pt x="4954" y="889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" name="Freeform 150"/>
          <p:cNvSpPr/>
          <p:nvPr/>
        </p:nvSpPr>
        <p:spPr>
          <a:xfrm flipV="1">
            <a:off x="3176167" y="2865032"/>
            <a:ext cx="126616" cy="151292"/>
          </a:xfrm>
          <a:custGeom>
            <a:avLst/>
            <a:gdLst/>
            <a:ahLst/>
            <a:cxnLst/>
            <a:rect l="0" t="0" r="0" b="0"/>
            <a:pathLst>
              <a:path w="241173" h="288164">
                <a:moveTo>
                  <a:pt x="241173" y="274448"/>
                </a:moveTo>
                <a:cubicBezTo>
                  <a:pt x="240710" y="273928"/>
                  <a:pt x="240287" y="273378"/>
                  <a:pt x="239903" y="272797"/>
                </a:cubicBezTo>
                <a:cubicBezTo>
                  <a:pt x="195199" y="213488"/>
                  <a:pt x="145161" y="158496"/>
                  <a:pt x="100203" y="99696"/>
                </a:cubicBezTo>
                <a:cubicBezTo>
                  <a:pt x="77096" y="69761"/>
                  <a:pt x="56437" y="38223"/>
                  <a:pt x="38227" y="5081"/>
                </a:cubicBezTo>
                <a:lnTo>
                  <a:pt x="35433" y="0"/>
                </a:lnTo>
                <a:lnTo>
                  <a:pt x="22733" y="0"/>
                </a:lnTo>
                <a:lnTo>
                  <a:pt x="0" y="0"/>
                </a:lnTo>
                <a:cubicBezTo>
                  <a:pt x="14190" y="26807"/>
                  <a:pt x="30108" y="52546"/>
                  <a:pt x="47752" y="77216"/>
                </a:cubicBezTo>
                <a:cubicBezTo>
                  <a:pt x="97664" y="150749"/>
                  <a:pt x="161164" y="216663"/>
                  <a:pt x="214377" y="288164"/>
                </a:cubicBezTo>
                <a:cubicBezTo>
                  <a:pt x="222250" y="283591"/>
                  <a:pt x="233680" y="279020"/>
                  <a:pt x="241173" y="27444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" name="Freeform 151"/>
          <p:cNvSpPr/>
          <p:nvPr/>
        </p:nvSpPr>
        <p:spPr>
          <a:xfrm flipV="1">
            <a:off x="3234241" y="2905906"/>
            <a:ext cx="100547" cy="112018"/>
          </a:xfrm>
          <a:custGeom>
            <a:avLst/>
            <a:gdLst/>
            <a:ahLst/>
            <a:cxnLst/>
            <a:rect l="0" t="0" r="0" b="0"/>
            <a:pathLst>
              <a:path w="191517" h="213360">
                <a:moveTo>
                  <a:pt x="186691" y="189103"/>
                </a:moveTo>
                <a:cubicBezTo>
                  <a:pt x="144001" y="141789"/>
                  <a:pt x="104419" y="92005"/>
                  <a:pt x="67945" y="39751"/>
                </a:cubicBezTo>
                <a:cubicBezTo>
                  <a:pt x="58039" y="27051"/>
                  <a:pt x="48006" y="13208"/>
                  <a:pt x="37719" y="0"/>
                </a:cubicBezTo>
                <a:lnTo>
                  <a:pt x="19812" y="0"/>
                </a:lnTo>
                <a:lnTo>
                  <a:pt x="0" y="0"/>
                </a:lnTo>
                <a:cubicBezTo>
                  <a:pt x="57912" y="70104"/>
                  <a:pt x="106554" y="148717"/>
                  <a:pt x="169545" y="213360"/>
                </a:cubicBezTo>
                <a:cubicBezTo>
                  <a:pt x="180975" y="205613"/>
                  <a:pt x="191517" y="197865"/>
                  <a:pt x="171705" y="190881"/>
                </a:cubicBezTo>
                <a:lnTo>
                  <a:pt x="186691" y="189103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" name="Freeform 152"/>
          <p:cNvSpPr/>
          <p:nvPr/>
        </p:nvSpPr>
        <p:spPr>
          <a:xfrm flipV="1">
            <a:off x="3288315" y="2947779"/>
            <a:ext cx="59141" cy="71478"/>
          </a:xfrm>
          <a:custGeom>
            <a:avLst/>
            <a:gdLst/>
            <a:ahLst/>
            <a:cxnLst/>
            <a:rect l="0" t="0" r="0" b="0"/>
            <a:pathLst>
              <a:path w="112649" h="136143">
                <a:moveTo>
                  <a:pt x="112649" y="108458"/>
                </a:moveTo>
                <a:lnTo>
                  <a:pt x="85597" y="69215"/>
                </a:lnTo>
                <a:cubicBezTo>
                  <a:pt x="69765" y="45931"/>
                  <a:pt x="53551" y="22860"/>
                  <a:pt x="36957" y="0"/>
                </a:cubicBezTo>
                <a:lnTo>
                  <a:pt x="33654" y="0"/>
                </a:lnTo>
                <a:lnTo>
                  <a:pt x="8254" y="635"/>
                </a:lnTo>
                <a:lnTo>
                  <a:pt x="0" y="635"/>
                </a:lnTo>
                <a:cubicBezTo>
                  <a:pt x="15494" y="21971"/>
                  <a:pt x="30860" y="43433"/>
                  <a:pt x="45846" y="65150"/>
                </a:cubicBezTo>
                <a:cubicBezTo>
                  <a:pt x="60832" y="86867"/>
                  <a:pt x="78358" y="112267"/>
                  <a:pt x="94106" y="136143"/>
                </a:cubicBezTo>
                <a:cubicBezTo>
                  <a:pt x="102488" y="128904"/>
                  <a:pt x="111886" y="121792"/>
                  <a:pt x="105790" y="114934"/>
                </a:cubicBezTo>
                <a:cubicBezTo>
                  <a:pt x="107651" y="112325"/>
                  <a:pt x="109937" y="110166"/>
                  <a:pt x="112649" y="10845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" name="Freeform 153"/>
          <p:cNvSpPr/>
          <p:nvPr/>
        </p:nvSpPr>
        <p:spPr>
          <a:xfrm flipV="1">
            <a:off x="5841301" y="2803531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" name="Freeform 154"/>
          <p:cNvSpPr/>
          <p:nvPr/>
        </p:nvSpPr>
        <p:spPr>
          <a:xfrm flipV="1">
            <a:off x="6067197" y="3217800"/>
            <a:ext cx="2977256" cy="16936"/>
          </a:xfrm>
          <a:custGeom>
            <a:avLst/>
            <a:gdLst/>
            <a:ahLst/>
            <a:cxnLst/>
            <a:rect l="0" t="0" r="0" b="0"/>
            <a:pathLst>
              <a:path w="5670931" h="32258">
                <a:moveTo>
                  <a:pt x="5652262" y="32258"/>
                </a:moveTo>
                <a:lnTo>
                  <a:pt x="18161" y="32258"/>
                </a:lnTo>
                <a:cubicBezTo>
                  <a:pt x="0" y="32258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8"/>
                  <a:pt x="5652262" y="32258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" name="Freeform 155"/>
          <p:cNvSpPr/>
          <p:nvPr/>
        </p:nvSpPr>
        <p:spPr>
          <a:xfrm flipV="1">
            <a:off x="6067197" y="2974760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" name="Freeform 156"/>
          <p:cNvSpPr/>
          <p:nvPr/>
        </p:nvSpPr>
        <p:spPr>
          <a:xfrm flipV="1">
            <a:off x="6067197" y="4193296"/>
            <a:ext cx="2977256" cy="17136"/>
          </a:xfrm>
          <a:custGeom>
            <a:avLst/>
            <a:gdLst/>
            <a:ahLst/>
            <a:cxnLst/>
            <a:rect l="0" t="0" r="0" b="0"/>
            <a:pathLst>
              <a:path w="5670931" h="32639">
                <a:moveTo>
                  <a:pt x="5652262" y="32639"/>
                </a:moveTo>
                <a:lnTo>
                  <a:pt x="18161" y="32639"/>
                </a:lnTo>
                <a:cubicBezTo>
                  <a:pt x="0" y="32639"/>
                  <a:pt x="380" y="382"/>
                  <a:pt x="18161" y="382"/>
                </a:cubicBezTo>
                <a:lnTo>
                  <a:pt x="5653024" y="382"/>
                </a:lnTo>
                <a:cubicBezTo>
                  <a:pt x="5670931" y="0"/>
                  <a:pt x="5670550" y="32639"/>
                  <a:pt x="5652262" y="32639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" name="Freeform 157"/>
          <p:cNvSpPr/>
          <p:nvPr/>
        </p:nvSpPr>
        <p:spPr>
          <a:xfrm flipV="1">
            <a:off x="6067197" y="3950455"/>
            <a:ext cx="2977256" cy="16935"/>
          </a:xfrm>
          <a:custGeom>
            <a:avLst/>
            <a:gdLst/>
            <a:ahLst/>
            <a:cxnLst/>
            <a:rect l="0" t="0" r="0" b="0"/>
            <a:pathLst>
              <a:path w="5670931" h="32257">
                <a:moveTo>
                  <a:pt x="5652262" y="32257"/>
                </a:moveTo>
                <a:lnTo>
                  <a:pt x="18161" y="32257"/>
                </a:lnTo>
                <a:cubicBezTo>
                  <a:pt x="0" y="32257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7"/>
                  <a:pt x="5652262" y="32257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" name="Freeform 158"/>
          <p:cNvSpPr/>
          <p:nvPr/>
        </p:nvSpPr>
        <p:spPr>
          <a:xfrm flipV="1">
            <a:off x="6067197" y="3707415"/>
            <a:ext cx="2977256" cy="16869"/>
          </a:xfrm>
          <a:custGeom>
            <a:avLst/>
            <a:gdLst/>
            <a:ahLst/>
            <a:cxnLst/>
            <a:rect l="0" t="0" r="0" b="0"/>
            <a:pathLst>
              <a:path w="5670931" h="32131">
                <a:moveTo>
                  <a:pt x="5652262" y="32131"/>
                </a:moveTo>
                <a:lnTo>
                  <a:pt x="18161" y="32131"/>
                </a:lnTo>
                <a:cubicBezTo>
                  <a:pt x="0" y="32131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1"/>
                  <a:pt x="5652262" y="32131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" name="Freeform 159"/>
          <p:cNvSpPr/>
          <p:nvPr/>
        </p:nvSpPr>
        <p:spPr>
          <a:xfrm flipV="1">
            <a:off x="6067197" y="3464374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0" name="Picture 16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9600" y="2700534"/>
            <a:ext cx="1041400" cy="373882"/>
          </a:xfrm>
          <a:prstGeom prst="rect">
            <a:avLst/>
          </a:prstGeom>
          <a:noFill/>
        </p:spPr>
      </p:pic>
      <p:sp>
        <p:nvSpPr>
          <p:cNvPr id="161" name="Freeform 161"/>
          <p:cNvSpPr/>
          <p:nvPr/>
        </p:nvSpPr>
        <p:spPr>
          <a:xfrm flipV="1">
            <a:off x="6971049" y="2721717"/>
            <a:ext cx="234030" cy="239439"/>
          </a:xfrm>
          <a:custGeom>
            <a:avLst/>
            <a:gdLst/>
            <a:ahLst/>
            <a:cxnLst/>
            <a:rect l="0" t="0" r="0" b="0"/>
            <a:pathLst>
              <a:path w="445770" h="456057">
                <a:moveTo>
                  <a:pt x="36194" y="53466"/>
                </a:moveTo>
                <a:cubicBezTo>
                  <a:pt x="39242" y="58547"/>
                  <a:pt x="42671" y="63754"/>
                  <a:pt x="45719" y="68960"/>
                </a:cubicBezTo>
                <a:cubicBezTo>
                  <a:pt x="100075" y="128269"/>
                  <a:pt x="164083" y="179323"/>
                  <a:pt x="225170" y="232028"/>
                </a:cubicBezTo>
                <a:cubicBezTo>
                  <a:pt x="297814" y="294766"/>
                  <a:pt x="372363" y="367919"/>
                  <a:pt x="412750" y="456057"/>
                </a:cubicBezTo>
                <a:lnTo>
                  <a:pt x="445770" y="454660"/>
                </a:lnTo>
                <a:cubicBezTo>
                  <a:pt x="368046" y="265430"/>
                  <a:pt x="150749" y="163830"/>
                  <a:pt x="27813" y="0"/>
                </a:cubicBezTo>
                <a:cubicBezTo>
                  <a:pt x="0" y="17653"/>
                  <a:pt x="85089" y="33528"/>
                  <a:pt x="36194" y="5346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" name="Freeform 162"/>
          <p:cNvSpPr/>
          <p:nvPr/>
        </p:nvSpPr>
        <p:spPr>
          <a:xfrm flipV="1">
            <a:off x="6978650" y="2724585"/>
            <a:ext cx="290437" cy="267844"/>
          </a:xfrm>
          <a:custGeom>
            <a:avLst/>
            <a:gdLst/>
            <a:ahLst/>
            <a:cxnLst/>
            <a:rect l="0" t="0" r="0" b="0"/>
            <a:pathLst>
              <a:path w="553211" h="510159">
                <a:moveTo>
                  <a:pt x="553211" y="508128"/>
                </a:moveTo>
                <a:lnTo>
                  <a:pt x="547623" y="502540"/>
                </a:lnTo>
                <a:cubicBezTo>
                  <a:pt x="450214" y="406401"/>
                  <a:pt x="370585" y="293878"/>
                  <a:pt x="272795" y="197740"/>
                </a:cubicBezTo>
                <a:cubicBezTo>
                  <a:pt x="220246" y="146246"/>
                  <a:pt x="164366" y="98663"/>
                  <a:pt x="105156" y="54992"/>
                </a:cubicBezTo>
                <a:cubicBezTo>
                  <a:pt x="79756" y="36450"/>
                  <a:pt x="54356" y="16892"/>
                  <a:pt x="27051" y="0"/>
                </a:cubicBezTo>
                <a:cubicBezTo>
                  <a:pt x="22349" y="4797"/>
                  <a:pt x="16845" y="8353"/>
                  <a:pt x="10541" y="10668"/>
                </a:cubicBezTo>
                <a:cubicBezTo>
                  <a:pt x="2794" y="13335"/>
                  <a:pt x="0" y="15875"/>
                  <a:pt x="381" y="18288"/>
                </a:cubicBezTo>
                <a:cubicBezTo>
                  <a:pt x="6530" y="21845"/>
                  <a:pt x="12456" y="25739"/>
                  <a:pt x="18160" y="29972"/>
                </a:cubicBezTo>
                <a:cubicBezTo>
                  <a:pt x="25400" y="35306"/>
                  <a:pt x="31750" y="40386"/>
                  <a:pt x="36448" y="43561"/>
                </a:cubicBezTo>
                <a:lnTo>
                  <a:pt x="40894" y="46482"/>
                </a:lnTo>
                <a:cubicBezTo>
                  <a:pt x="57319" y="57658"/>
                  <a:pt x="73533" y="69131"/>
                  <a:pt x="89535" y="80899"/>
                </a:cubicBezTo>
                <a:cubicBezTo>
                  <a:pt x="127635" y="109263"/>
                  <a:pt x="164380" y="139235"/>
                  <a:pt x="199770" y="170815"/>
                </a:cubicBezTo>
                <a:cubicBezTo>
                  <a:pt x="261832" y="227420"/>
                  <a:pt x="319787" y="287956"/>
                  <a:pt x="373634" y="352426"/>
                </a:cubicBezTo>
                <a:cubicBezTo>
                  <a:pt x="418084" y="405130"/>
                  <a:pt x="462534" y="459995"/>
                  <a:pt x="512191" y="510159"/>
                </a:cubicBezTo>
                <a:lnTo>
                  <a:pt x="553211" y="50812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" name="Freeform 163"/>
          <p:cNvSpPr/>
          <p:nvPr/>
        </p:nvSpPr>
        <p:spPr>
          <a:xfrm flipV="1">
            <a:off x="7004320" y="2797397"/>
            <a:ext cx="15001" cy="11001"/>
          </a:xfrm>
          <a:custGeom>
            <a:avLst/>
            <a:gdLst/>
            <a:ahLst/>
            <a:cxnLst/>
            <a:rect l="0" t="0" r="0" b="0"/>
            <a:pathLst>
              <a:path w="28575" h="20955">
                <a:moveTo>
                  <a:pt x="0" y="9016"/>
                </a:moveTo>
                <a:cubicBezTo>
                  <a:pt x="10459" y="10762"/>
                  <a:pt x="19984" y="14741"/>
                  <a:pt x="28575" y="20955"/>
                </a:cubicBezTo>
                <a:cubicBezTo>
                  <a:pt x="24003" y="14859"/>
                  <a:pt x="19685" y="8255"/>
                  <a:pt x="15875" y="2540"/>
                </a:cubicBezTo>
                <a:lnTo>
                  <a:pt x="13843" y="0"/>
                </a:lnTo>
                <a:cubicBezTo>
                  <a:pt x="9947" y="4107"/>
                  <a:pt x="5333" y="7113"/>
                  <a:pt x="0" y="901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" name="Freeform 164"/>
          <p:cNvSpPr/>
          <p:nvPr/>
        </p:nvSpPr>
        <p:spPr>
          <a:xfrm flipV="1">
            <a:off x="7011187" y="2715583"/>
            <a:ext cx="71409" cy="79679"/>
          </a:xfrm>
          <a:custGeom>
            <a:avLst/>
            <a:gdLst/>
            <a:ahLst/>
            <a:cxnLst/>
            <a:rect l="0" t="0" r="0" b="0"/>
            <a:pathLst>
              <a:path w="136017" h="151764">
                <a:moveTo>
                  <a:pt x="0" y="26035"/>
                </a:moveTo>
                <a:cubicBezTo>
                  <a:pt x="31580" y="68961"/>
                  <a:pt x="64388" y="110871"/>
                  <a:pt x="98425" y="151764"/>
                </a:cubicBezTo>
                <a:cubicBezTo>
                  <a:pt x="107060" y="151764"/>
                  <a:pt x="113919" y="151764"/>
                  <a:pt x="114554" y="150875"/>
                </a:cubicBezTo>
                <a:cubicBezTo>
                  <a:pt x="134747" y="150113"/>
                  <a:pt x="123571" y="150875"/>
                  <a:pt x="136017" y="149732"/>
                </a:cubicBezTo>
                <a:cubicBezTo>
                  <a:pt x="104436" y="111971"/>
                  <a:pt x="74083" y="73787"/>
                  <a:pt x="44958" y="35178"/>
                </a:cubicBezTo>
                <a:cubicBezTo>
                  <a:pt x="36068" y="23494"/>
                  <a:pt x="27431" y="11810"/>
                  <a:pt x="18922" y="0"/>
                </a:cubicBezTo>
                <a:cubicBezTo>
                  <a:pt x="21843" y="8636"/>
                  <a:pt x="8762" y="16890"/>
                  <a:pt x="0" y="2603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" name="Freeform 165"/>
          <p:cNvSpPr/>
          <p:nvPr/>
        </p:nvSpPr>
        <p:spPr>
          <a:xfrm flipV="1">
            <a:off x="6985184" y="2719317"/>
            <a:ext cx="176823" cy="143110"/>
          </a:xfrm>
          <a:custGeom>
            <a:avLst/>
            <a:gdLst/>
            <a:ahLst/>
            <a:cxnLst/>
            <a:rect l="0" t="0" r="0" b="0"/>
            <a:pathLst>
              <a:path w="336805" h="272581">
                <a:moveTo>
                  <a:pt x="331597" y="270676"/>
                </a:moveTo>
                <a:cubicBezTo>
                  <a:pt x="300864" y="239180"/>
                  <a:pt x="271780" y="205652"/>
                  <a:pt x="242697" y="173014"/>
                </a:cubicBezTo>
                <a:cubicBezTo>
                  <a:pt x="186944" y="111292"/>
                  <a:pt x="124968" y="44108"/>
                  <a:pt x="48134" y="8803"/>
                </a:cubicBezTo>
                <a:cubicBezTo>
                  <a:pt x="32835" y="1058"/>
                  <a:pt x="17087" y="0"/>
                  <a:pt x="890" y="5628"/>
                </a:cubicBezTo>
                <a:cubicBezTo>
                  <a:pt x="0" y="15280"/>
                  <a:pt x="17019" y="24551"/>
                  <a:pt x="26290" y="33949"/>
                </a:cubicBezTo>
                <a:cubicBezTo>
                  <a:pt x="39620" y="38057"/>
                  <a:pt x="51939" y="44196"/>
                  <a:pt x="63247" y="52364"/>
                </a:cubicBezTo>
                <a:cubicBezTo>
                  <a:pt x="79161" y="62309"/>
                  <a:pt x="94444" y="73147"/>
                  <a:pt x="109094" y="84876"/>
                </a:cubicBezTo>
                <a:cubicBezTo>
                  <a:pt x="177800" y="139866"/>
                  <a:pt x="233046" y="208319"/>
                  <a:pt x="292609" y="272581"/>
                </a:cubicBezTo>
                <a:cubicBezTo>
                  <a:pt x="336805" y="271185"/>
                  <a:pt x="306959" y="271819"/>
                  <a:pt x="331597" y="2706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" name="Freeform 166"/>
          <p:cNvSpPr/>
          <p:nvPr/>
        </p:nvSpPr>
        <p:spPr>
          <a:xfrm flipV="1">
            <a:off x="7016655" y="2729119"/>
            <a:ext cx="341644" cy="295715"/>
          </a:xfrm>
          <a:custGeom>
            <a:avLst/>
            <a:gdLst/>
            <a:ahLst/>
            <a:cxnLst/>
            <a:rect l="0" t="0" r="0" b="0"/>
            <a:pathLst>
              <a:path w="650748" h="563245">
                <a:moveTo>
                  <a:pt x="39370" y="0"/>
                </a:moveTo>
                <a:lnTo>
                  <a:pt x="27305" y="0"/>
                </a:lnTo>
                <a:lnTo>
                  <a:pt x="4318" y="762"/>
                </a:lnTo>
                <a:lnTo>
                  <a:pt x="0" y="762"/>
                </a:lnTo>
                <a:cubicBezTo>
                  <a:pt x="83757" y="98043"/>
                  <a:pt x="172657" y="190372"/>
                  <a:pt x="266700" y="277749"/>
                </a:cubicBezTo>
                <a:cubicBezTo>
                  <a:pt x="322580" y="329395"/>
                  <a:pt x="380111" y="379306"/>
                  <a:pt x="439293" y="427482"/>
                </a:cubicBezTo>
                <a:cubicBezTo>
                  <a:pt x="493776" y="471805"/>
                  <a:pt x="552450" y="511810"/>
                  <a:pt x="604393" y="558673"/>
                </a:cubicBezTo>
                <a:lnTo>
                  <a:pt x="609346" y="563245"/>
                </a:lnTo>
                <a:lnTo>
                  <a:pt x="650748" y="561213"/>
                </a:lnTo>
                <a:cubicBezTo>
                  <a:pt x="644017" y="554101"/>
                  <a:pt x="636905" y="547243"/>
                  <a:pt x="629666" y="540639"/>
                </a:cubicBezTo>
                <a:cubicBezTo>
                  <a:pt x="573913" y="489839"/>
                  <a:pt x="510667" y="447167"/>
                  <a:pt x="451866" y="399542"/>
                </a:cubicBezTo>
                <a:cubicBezTo>
                  <a:pt x="390144" y="348742"/>
                  <a:pt x="330157" y="296121"/>
                  <a:pt x="271907" y="241681"/>
                </a:cubicBezTo>
                <a:cubicBezTo>
                  <a:pt x="190711" y="165057"/>
                  <a:pt x="113199" y="84497"/>
                  <a:pt x="39370" y="0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" name="Freeform 167"/>
          <p:cNvSpPr/>
          <p:nvPr/>
        </p:nvSpPr>
        <p:spPr>
          <a:xfrm flipV="1">
            <a:off x="7072462" y="2732653"/>
            <a:ext cx="351112" cy="293782"/>
          </a:xfrm>
          <a:custGeom>
            <a:avLst/>
            <a:gdLst/>
            <a:ahLst/>
            <a:cxnLst/>
            <a:rect l="0" t="0" r="0" b="0"/>
            <a:pathLst>
              <a:path w="668781" h="559562">
                <a:moveTo>
                  <a:pt x="668781" y="558800"/>
                </a:moveTo>
                <a:cubicBezTo>
                  <a:pt x="627633" y="516637"/>
                  <a:pt x="590168" y="471044"/>
                  <a:pt x="550545" y="427482"/>
                </a:cubicBezTo>
                <a:cubicBezTo>
                  <a:pt x="442339" y="311462"/>
                  <a:pt x="324822" y="205798"/>
                  <a:pt x="197993" y="110491"/>
                </a:cubicBezTo>
                <a:cubicBezTo>
                  <a:pt x="149225" y="72391"/>
                  <a:pt x="99695" y="36196"/>
                  <a:pt x="49784" y="0"/>
                </a:cubicBezTo>
                <a:lnTo>
                  <a:pt x="31242" y="0"/>
                </a:lnTo>
                <a:lnTo>
                  <a:pt x="12065" y="0"/>
                </a:lnTo>
                <a:lnTo>
                  <a:pt x="0" y="0"/>
                </a:lnTo>
                <a:cubicBezTo>
                  <a:pt x="24638" y="17781"/>
                  <a:pt x="49403" y="35688"/>
                  <a:pt x="73914" y="53721"/>
                </a:cubicBezTo>
                <a:cubicBezTo>
                  <a:pt x="151511" y="110745"/>
                  <a:pt x="228092" y="169164"/>
                  <a:pt x="301752" y="231521"/>
                </a:cubicBezTo>
                <a:cubicBezTo>
                  <a:pt x="365423" y="284713"/>
                  <a:pt x="426256" y="340974"/>
                  <a:pt x="484251" y="400304"/>
                </a:cubicBezTo>
                <a:cubicBezTo>
                  <a:pt x="534289" y="451739"/>
                  <a:pt x="579628" y="507238"/>
                  <a:pt x="628777" y="559562"/>
                </a:cubicBezTo>
                <a:lnTo>
                  <a:pt x="668781" y="558800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" name="Freeform 168"/>
          <p:cNvSpPr/>
          <p:nvPr/>
        </p:nvSpPr>
        <p:spPr>
          <a:xfrm flipV="1">
            <a:off x="7182210" y="2736653"/>
            <a:ext cx="323509" cy="292448"/>
          </a:xfrm>
          <a:custGeom>
            <a:avLst/>
            <a:gdLst/>
            <a:ahLst/>
            <a:cxnLst/>
            <a:rect l="0" t="0" r="0" b="0"/>
            <a:pathLst>
              <a:path w="616204" h="557022">
                <a:moveTo>
                  <a:pt x="316103" y="268987"/>
                </a:moveTo>
                <a:cubicBezTo>
                  <a:pt x="252603" y="212726"/>
                  <a:pt x="189103" y="156719"/>
                  <a:pt x="127254" y="98553"/>
                </a:cubicBezTo>
                <a:cubicBezTo>
                  <a:pt x="93004" y="68920"/>
                  <a:pt x="62186" y="36070"/>
                  <a:pt x="34798" y="0"/>
                </a:cubicBezTo>
                <a:lnTo>
                  <a:pt x="16510" y="0"/>
                </a:lnTo>
                <a:lnTo>
                  <a:pt x="0" y="0"/>
                </a:lnTo>
                <a:cubicBezTo>
                  <a:pt x="20782" y="32531"/>
                  <a:pt x="45335" y="61911"/>
                  <a:pt x="73660" y="88138"/>
                </a:cubicBezTo>
                <a:cubicBezTo>
                  <a:pt x="139573" y="152654"/>
                  <a:pt x="208788" y="213487"/>
                  <a:pt x="277876" y="274701"/>
                </a:cubicBezTo>
                <a:cubicBezTo>
                  <a:pt x="338582" y="328422"/>
                  <a:pt x="399288" y="382143"/>
                  <a:pt x="457962" y="438150"/>
                </a:cubicBezTo>
                <a:cubicBezTo>
                  <a:pt x="496951" y="475361"/>
                  <a:pt x="541274" y="514350"/>
                  <a:pt x="578104" y="557022"/>
                </a:cubicBezTo>
                <a:lnTo>
                  <a:pt x="616204" y="555117"/>
                </a:lnTo>
                <a:cubicBezTo>
                  <a:pt x="580956" y="514470"/>
                  <a:pt x="543406" y="476074"/>
                  <a:pt x="503555" y="439928"/>
                </a:cubicBezTo>
                <a:cubicBezTo>
                  <a:pt x="443103" y="381635"/>
                  <a:pt x="379603" y="325247"/>
                  <a:pt x="316103" y="26898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" name="Freeform 169"/>
          <p:cNvSpPr/>
          <p:nvPr/>
        </p:nvSpPr>
        <p:spPr>
          <a:xfrm flipV="1">
            <a:off x="7252152" y="2739120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" name="Freeform 170"/>
          <p:cNvSpPr/>
          <p:nvPr/>
        </p:nvSpPr>
        <p:spPr>
          <a:xfrm flipV="1">
            <a:off x="7355299" y="2743121"/>
            <a:ext cx="291838" cy="290514"/>
          </a:xfrm>
          <a:custGeom>
            <a:avLst/>
            <a:gdLst/>
            <a:ahLst/>
            <a:cxnLst/>
            <a:rect l="0" t="0" r="0" b="0"/>
            <a:pathLst>
              <a:path w="555880" h="553338">
                <a:moveTo>
                  <a:pt x="378333" y="361061"/>
                </a:moveTo>
                <a:cubicBezTo>
                  <a:pt x="272923" y="254127"/>
                  <a:pt x="164973" y="149479"/>
                  <a:pt x="67691" y="35052"/>
                </a:cubicBezTo>
                <a:cubicBezTo>
                  <a:pt x="57785" y="23495"/>
                  <a:pt x="47752" y="11938"/>
                  <a:pt x="38100" y="0"/>
                </a:cubicBezTo>
                <a:lnTo>
                  <a:pt x="0" y="1016"/>
                </a:lnTo>
                <a:cubicBezTo>
                  <a:pt x="43180" y="61595"/>
                  <a:pt x="97663" y="116586"/>
                  <a:pt x="148463" y="170434"/>
                </a:cubicBezTo>
                <a:cubicBezTo>
                  <a:pt x="203709" y="228981"/>
                  <a:pt x="260859" y="286004"/>
                  <a:pt x="317627" y="343154"/>
                </a:cubicBezTo>
                <a:cubicBezTo>
                  <a:pt x="374396" y="400304"/>
                  <a:pt x="430912" y="458215"/>
                  <a:pt x="485395" y="517525"/>
                </a:cubicBezTo>
                <a:cubicBezTo>
                  <a:pt x="495428" y="528573"/>
                  <a:pt x="506985" y="540512"/>
                  <a:pt x="518796" y="553338"/>
                </a:cubicBezTo>
                <a:lnTo>
                  <a:pt x="555880" y="551560"/>
                </a:lnTo>
                <a:cubicBezTo>
                  <a:pt x="554229" y="549529"/>
                  <a:pt x="552451" y="547623"/>
                  <a:pt x="550800" y="545718"/>
                </a:cubicBezTo>
                <a:cubicBezTo>
                  <a:pt x="495682" y="481964"/>
                  <a:pt x="437389" y="421131"/>
                  <a:pt x="378333" y="361061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" name="Freeform 171"/>
          <p:cNvSpPr/>
          <p:nvPr/>
        </p:nvSpPr>
        <p:spPr>
          <a:xfrm flipV="1">
            <a:off x="7437643" y="2745588"/>
            <a:ext cx="262767" cy="290314"/>
          </a:xfrm>
          <a:custGeom>
            <a:avLst/>
            <a:gdLst/>
            <a:ahLst/>
            <a:cxnLst/>
            <a:rect l="0" t="0" r="0" b="0"/>
            <a:pathLst>
              <a:path w="500507" h="552957">
                <a:moveTo>
                  <a:pt x="500507" y="550798"/>
                </a:moveTo>
                <a:cubicBezTo>
                  <a:pt x="437577" y="489264"/>
                  <a:pt x="380850" y="422462"/>
                  <a:pt x="330327" y="350393"/>
                </a:cubicBezTo>
                <a:cubicBezTo>
                  <a:pt x="246507" y="235331"/>
                  <a:pt x="168021" y="114300"/>
                  <a:pt x="63627" y="16509"/>
                </a:cubicBezTo>
                <a:lnTo>
                  <a:pt x="45467" y="0"/>
                </a:lnTo>
                <a:lnTo>
                  <a:pt x="0" y="1270"/>
                </a:lnTo>
                <a:cubicBezTo>
                  <a:pt x="50300" y="42762"/>
                  <a:pt x="95893" y="88905"/>
                  <a:pt x="136780" y="139700"/>
                </a:cubicBezTo>
                <a:cubicBezTo>
                  <a:pt x="246507" y="272033"/>
                  <a:pt x="337567" y="430021"/>
                  <a:pt x="459740" y="552957"/>
                </a:cubicBezTo>
                <a:lnTo>
                  <a:pt x="500507" y="55079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" name="Freeform 172"/>
          <p:cNvSpPr/>
          <p:nvPr/>
        </p:nvSpPr>
        <p:spPr>
          <a:xfrm flipV="1">
            <a:off x="7522721" y="2749122"/>
            <a:ext cx="251966" cy="288781"/>
          </a:xfrm>
          <a:custGeom>
            <a:avLst/>
            <a:gdLst/>
            <a:ahLst/>
            <a:cxnLst/>
            <a:rect l="0" t="0" r="0" b="0"/>
            <a:pathLst>
              <a:path w="479933" h="550038">
                <a:moveTo>
                  <a:pt x="306197" y="358776"/>
                </a:moveTo>
                <a:cubicBezTo>
                  <a:pt x="199524" y="253058"/>
                  <a:pt x="109777" y="134525"/>
                  <a:pt x="36957" y="3175"/>
                </a:cubicBezTo>
                <a:lnTo>
                  <a:pt x="35179" y="0"/>
                </a:lnTo>
                <a:lnTo>
                  <a:pt x="0" y="1017"/>
                </a:lnTo>
                <a:cubicBezTo>
                  <a:pt x="5969" y="11050"/>
                  <a:pt x="11557" y="20193"/>
                  <a:pt x="15621" y="27560"/>
                </a:cubicBezTo>
                <a:cubicBezTo>
                  <a:pt x="83031" y="148681"/>
                  <a:pt x="165242" y="258748"/>
                  <a:pt x="262255" y="357760"/>
                </a:cubicBezTo>
                <a:cubicBezTo>
                  <a:pt x="308864" y="405893"/>
                  <a:pt x="357251" y="452375"/>
                  <a:pt x="401955" y="502286"/>
                </a:cubicBezTo>
                <a:cubicBezTo>
                  <a:pt x="414655" y="516891"/>
                  <a:pt x="429895" y="532766"/>
                  <a:pt x="444373" y="550038"/>
                </a:cubicBezTo>
                <a:lnTo>
                  <a:pt x="479933" y="548260"/>
                </a:lnTo>
                <a:lnTo>
                  <a:pt x="458089" y="521082"/>
                </a:lnTo>
                <a:cubicBezTo>
                  <a:pt x="411225" y="463297"/>
                  <a:pt x="358140" y="411481"/>
                  <a:pt x="306197" y="3587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" name="Freeform 173"/>
          <p:cNvSpPr/>
          <p:nvPr/>
        </p:nvSpPr>
        <p:spPr>
          <a:xfrm flipV="1">
            <a:off x="7584329" y="2751389"/>
            <a:ext cx="238697" cy="288047"/>
          </a:xfrm>
          <a:custGeom>
            <a:avLst/>
            <a:gdLst/>
            <a:ahLst/>
            <a:cxnLst/>
            <a:rect l="0" t="0" r="0" b="0"/>
            <a:pathLst>
              <a:path w="454660" h="548640">
                <a:moveTo>
                  <a:pt x="454660" y="546227"/>
                </a:moveTo>
                <a:cubicBezTo>
                  <a:pt x="361442" y="466725"/>
                  <a:pt x="287655" y="366522"/>
                  <a:pt x="219710" y="265303"/>
                </a:cubicBezTo>
                <a:cubicBezTo>
                  <a:pt x="160019" y="176403"/>
                  <a:pt x="103505" y="84836"/>
                  <a:pt x="38100" y="0"/>
                </a:cubicBezTo>
                <a:lnTo>
                  <a:pt x="0" y="889"/>
                </a:lnTo>
                <a:cubicBezTo>
                  <a:pt x="35560" y="45593"/>
                  <a:pt x="68199" y="92456"/>
                  <a:pt x="100076" y="139827"/>
                </a:cubicBezTo>
                <a:cubicBezTo>
                  <a:pt x="170434" y="244983"/>
                  <a:pt x="236728" y="353314"/>
                  <a:pt x="318262" y="450469"/>
                </a:cubicBezTo>
                <a:cubicBezTo>
                  <a:pt x="347138" y="485235"/>
                  <a:pt x="378168" y="517959"/>
                  <a:pt x="411352" y="548640"/>
                </a:cubicBezTo>
                <a:lnTo>
                  <a:pt x="422910" y="548640"/>
                </a:lnTo>
                <a:cubicBezTo>
                  <a:pt x="438150" y="547243"/>
                  <a:pt x="446786" y="546735"/>
                  <a:pt x="454660" y="54622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" name="Freeform 174"/>
          <p:cNvSpPr/>
          <p:nvPr/>
        </p:nvSpPr>
        <p:spPr>
          <a:xfrm flipV="1">
            <a:off x="7641870" y="2754590"/>
            <a:ext cx="237764" cy="286514"/>
          </a:xfrm>
          <a:custGeom>
            <a:avLst/>
            <a:gdLst/>
            <a:ahLst/>
            <a:cxnLst/>
            <a:rect l="0" t="0" r="0" b="0"/>
            <a:pathLst>
              <a:path w="452882" h="545719">
                <a:moveTo>
                  <a:pt x="364871" y="404495"/>
                </a:moveTo>
                <a:cubicBezTo>
                  <a:pt x="296673" y="309500"/>
                  <a:pt x="218060" y="222885"/>
                  <a:pt x="143002" y="133350"/>
                </a:cubicBezTo>
                <a:cubicBezTo>
                  <a:pt x="106681" y="90043"/>
                  <a:pt x="70993" y="45974"/>
                  <a:pt x="38100" y="0"/>
                </a:cubicBezTo>
                <a:lnTo>
                  <a:pt x="0" y="1017"/>
                </a:lnTo>
                <a:cubicBezTo>
                  <a:pt x="8891" y="13717"/>
                  <a:pt x="18542" y="25274"/>
                  <a:pt x="27051" y="36831"/>
                </a:cubicBezTo>
                <a:cubicBezTo>
                  <a:pt x="43307" y="58674"/>
                  <a:pt x="60029" y="80264"/>
                  <a:pt x="77217" y="101600"/>
                </a:cubicBezTo>
                <a:cubicBezTo>
                  <a:pt x="157988" y="202185"/>
                  <a:pt x="246888" y="296291"/>
                  <a:pt x="323724" y="399923"/>
                </a:cubicBezTo>
                <a:cubicBezTo>
                  <a:pt x="358877" y="446201"/>
                  <a:pt x="390457" y="494799"/>
                  <a:pt x="418466" y="545719"/>
                </a:cubicBezTo>
                <a:cubicBezTo>
                  <a:pt x="422021" y="545719"/>
                  <a:pt x="439039" y="544830"/>
                  <a:pt x="452882" y="544450"/>
                </a:cubicBezTo>
                <a:cubicBezTo>
                  <a:pt x="426497" y="495942"/>
                  <a:pt x="397160" y="449291"/>
                  <a:pt x="364871" y="40449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" name="Freeform 175"/>
          <p:cNvSpPr/>
          <p:nvPr/>
        </p:nvSpPr>
        <p:spPr>
          <a:xfrm flipV="1">
            <a:off x="7727681" y="2822267"/>
            <a:ext cx="179023" cy="221103"/>
          </a:xfrm>
          <a:custGeom>
            <a:avLst/>
            <a:gdLst/>
            <a:ahLst/>
            <a:cxnLst/>
            <a:rect l="0" t="0" r="0" b="0"/>
            <a:pathLst>
              <a:path w="340995" h="421133">
                <a:moveTo>
                  <a:pt x="157988" y="158624"/>
                </a:moveTo>
                <a:cubicBezTo>
                  <a:pt x="122690" y="102856"/>
                  <a:pt x="83489" y="49982"/>
                  <a:pt x="40386" y="0"/>
                </a:cubicBezTo>
                <a:lnTo>
                  <a:pt x="0" y="1017"/>
                </a:lnTo>
                <a:cubicBezTo>
                  <a:pt x="123571" y="128017"/>
                  <a:pt x="194310" y="305817"/>
                  <a:pt x="326898" y="421133"/>
                </a:cubicBezTo>
                <a:cubicBezTo>
                  <a:pt x="340995" y="408433"/>
                  <a:pt x="272161" y="398527"/>
                  <a:pt x="328295" y="385065"/>
                </a:cubicBezTo>
                <a:lnTo>
                  <a:pt x="331851" y="383795"/>
                </a:lnTo>
                <a:cubicBezTo>
                  <a:pt x="263145" y="319406"/>
                  <a:pt x="209932" y="237109"/>
                  <a:pt x="157988" y="158624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" name="Freeform 176"/>
          <p:cNvSpPr/>
          <p:nvPr/>
        </p:nvSpPr>
        <p:spPr>
          <a:xfrm flipV="1">
            <a:off x="7910038" y="2878210"/>
            <a:ext cx="5600" cy="5467"/>
          </a:xfrm>
          <a:custGeom>
            <a:avLst/>
            <a:gdLst/>
            <a:ahLst/>
            <a:cxnLst/>
            <a:rect l="0" t="0" r="0" b="0"/>
            <a:pathLst>
              <a:path w="10668" h="10414">
                <a:moveTo>
                  <a:pt x="4954" y="889"/>
                </a:moveTo>
                <a:lnTo>
                  <a:pt x="0" y="0"/>
                </a:lnTo>
                <a:cubicBezTo>
                  <a:pt x="2541" y="3430"/>
                  <a:pt x="4954" y="6985"/>
                  <a:pt x="7366" y="10414"/>
                </a:cubicBezTo>
                <a:cubicBezTo>
                  <a:pt x="10414" y="7493"/>
                  <a:pt x="10668" y="3937"/>
                  <a:pt x="4954" y="889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" name="Freeform 177"/>
          <p:cNvSpPr/>
          <p:nvPr/>
        </p:nvSpPr>
        <p:spPr>
          <a:xfrm flipV="1">
            <a:off x="7790289" y="2893613"/>
            <a:ext cx="126616" cy="151292"/>
          </a:xfrm>
          <a:custGeom>
            <a:avLst/>
            <a:gdLst/>
            <a:ahLst/>
            <a:cxnLst/>
            <a:rect l="0" t="0" r="0" b="0"/>
            <a:pathLst>
              <a:path w="241173" h="288164">
                <a:moveTo>
                  <a:pt x="241173" y="274448"/>
                </a:moveTo>
                <a:cubicBezTo>
                  <a:pt x="240710" y="273928"/>
                  <a:pt x="240287" y="273378"/>
                  <a:pt x="239903" y="272797"/>
                </a:cubicBezTo>
                <a:cubicBezTo>
                  <a:pt x="195199" y="213488"/>
                  <a:pt x="145161" y="158496"/>
                  <a:pt x="100203" y="99696"/>
                </a:cubicBezTo>
                <a:cubicBezTo>
                  <a:pt x="77096" y="69761"/>
                  <a:pt x="56437" y="38223"/>
                  <a:pt x="38227" y="5081"/>
                </a:cubicBezTo>
                <a:lnTo>
                  <a:pt x="35433" y="0"/>
                </a:lnTo>
                <a:lnTo>
                  <a:pt x="22733" y="0"/>
                </a:lnTo>
                <a:lnTo>
                  <a:pt x="0" y="0"/>
                </a:lnTo>
                <a:cubicBezTo>
                  <a:pt x="14190" y="26807"/>
                  <a:pt x="30108" y="52546"/>
                  <a:pt x="47752" y="77216"/>
                </a:cubicBezTo>
                <a:cubicBezTo>
                  <a:pt x="97664" y="150749"/>
                  <a:pt x="161164" y="216663"/>
                  <a:pt x="214377" y="288164"/>
                </a:cubicBezTo>
                <a:cubicBezTo>
                  <a:pt x="222250" y="283591"/>
                  <a:pt x="233680" y="279020"/>
                  <a:pt x="241173" y="27444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" name="Freeform 178"/>
          <p:cNvSpPr/>
          <p:nvPr/>
        </p:nvSpPr>
        <p:spPr>
          <a:xfrm flipV="1">
            <a:off x="7848363" y="2934486"/>
            <a:ext cx="100547" cy="112018"/>
          </a:xfrm>
          <a:custGeom>
            <a:avLst/>
            <a:gdLst/>
            <a:ahLst/>
            <a:cxnLst/>
            <a:rect l="0" t="0" r="0" b="0"/>
            <a:pathLst>
              <a:path w="191517" h="213360">
                <a:moveTo>
                  <a:pt x="186691" y="189103"/>
                </a:moveTo>
                <a:cubicBezTo>
                  <a:pt x="144001" y="141789"/>
                  <a:pt x="104419" y="92005"/>
                  <a:pt x="67945" y="39751"/>
                </a:cubicBezTo>
                <a:cubicBezTo>
                  <a:pt x="58039" y="27051"/>
                  <a:pt x="48006" y="13208"/>
                  <a:pt x="37719" y="0"/>
                </a:cubicBezTo>
                <a:lnTo>
                  <a:pt x="19812" y="0"/>
                </a:lnTo>
                <a:lnTo>
                  <a:pt x="0" y="0"/>
                </a:lnTo>
                <a:cubicBezTo>
                  <a:pt x="57912" y="70104"/>
                  <a:pt x="106554" y="148717"/>
                  <a:pt x="169545" y="213360"/>
                </a:cubicBezTo>
                <a:cubicBezTo>
                  <a:pt x="180975" y="205613"/>
                  <a:pt x="191517" y="197865"/>
                  <a:pt x="171705" y="190881"/>
                </a:cubicBezTo>
                <a:lnTo>
                  <a:pt x="186691" y="189103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" name="Freeform 179"/>
          <p:cNvSpPr/>
          <p:nvPr/>
        </p:nvSpPr>
        <p:spPr>
          <a:xfrm flipV="1">
            <a:off x="7902437" y="2976360"/>
            <a:ext cx="59141" cy="71478"/>
          </a:xfrm>
          <a:custGeom>
            <a:avLst/>
            <a:gdLst/>
            <a:ahLst/>
            <a:cxnLst/>
            <a:rect l="0" t="0" r="0" b="0"/>
            <a:pathLst>
              <a:path w="112649" h="136143">
                <a:moveTo>
                  <a:pt x="112649" y="108458"/>
                </a:moveTo>
                <a:lnTo>
                  <a:pt x="85597" y="69215"/>
                </a:lnTo>
                <a:cubicBezTo>
                  <a:pt x="69765" y="45931"/>
                  <a:pt x="53551" y="22860"/>
                  <a:pt x="36957" y="0"/>
                </a:cubicBezTo>
                <a:lnTo>
                  <a:pt x="33654" y="0"/>
                </a:lnTo>
                <a:lnTo>
                  <a:pt x="8254" y="635"/>
                </a:lnTo>
                <a:lnTo>
                  <a:pt x="0" y="635"/>
                </a:lnTo>
                <a:cubicBezTo>
                  <a:pt x="15494" y="21971"/>
                  <a:pt x="30860" y="43433"/>
                  <a:pt x="45846" y="65150"/>
                </a:cubicBezTo>
                <a:cubicBezTo>
                  <a:pt x="60832" y="86867"/>
                  <a:pt x="78358" y="112267"/>
                  <a:pt x="94106" y="136143"/>
                </a:cubicBezTo>
                <a:cubicBezTo>
                  <a:pt x="102488" y="128904"/>
                  <a:pt x="111886" y="121792"/>
                  <a:pt x="105790" y="114934"/>
                </a:cubicBezTo>
                <a:cubicBezTo>
                  <a:pt x="107651" y="112325"/>
                  <a:pt x="109937" y="110166"/>
                  <a:pt x="112649" y="10845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" name="Freeform 180"/>
          <p:cNvSpPr/>
          <p:nvPr/>
        </p:nvSpPr>
        <p:spPr>
          <a:xfrm flipV="1">
            <a:off x="1227178" y="6832085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" name="Freeform 181"/>
          <p:cNvSpPr/>
          <p:nvPr/>
        </p:nvSpPr>
        <p:spPr>
          <a:xfrm flipV="1">
            <a:off x="1453074" y="7246354"/>
            <a:ext cx="2977256" cy="16936"/>
          </a:xfrm>
          <a:custGeom>
            <a:avLst/>
            <a:gdLst/>
            <a:ahLst/>
            <a:cxnLst/>
            <a:rect l="0" t="0" r="0" b="0"/>
            <a:pathLst>
              <a:path w="5670931" h="32258">
                <a:moveTo>
                  <a:pt x="5652262" y="32258"/>
                </a:moveTo>
                <a:lnTo>
                  <a:pt x="18161" y="32258"/>
                </a:lnTo>
                <a:cubicBezTo>
                  <a:pt x="0" y="32258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8"/>
                  <a:pt x="5652262" y="32258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" name="Freeform 182"/>
          <p:cNvSpPr/>
          <p:nvPr/>
        </p:nvSpPr>
        <p:spPr>
          <a:xfrm flipV="1">
            <a:off x="1453074" y="7003314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" name="Freeform 183"/>
          <p:cNvSpPr/>
          <p:nvPr/>
        </p:nvSpPr>
        <p:spPr>
          <a:xfrm flipV="1">
            <a:off x="1453074" y="8221850"/>
            <a:ext cx="2977256" cy="17136"/>
          </a:xfrm>
          <a:custGeom>
            <a:avLst/>
            <a:gdLst/>
            <a:ahLst/>
            <a:cxnLst/>
            <a:rect l="0" t="0" r="0" b="0"/>
            <a:pathLst>
              <a:path w="5670931" h="32639">
                <a:moveTo>
                  <a:pt x="5652262" y="32639"/>
                </a:moveTo>
                <a:lnTo>
                  <a:pt x="18161" y="32639"/>
                </a:lnTo>
                <a:cubicBezTo>
                  <a:pt x="0" y="32639"/>
                  <a:pt x="380" y="382"/>
                  <a:pt x="18161" y="382"/>
                </a:cubicBezTo>
                <a:lnTo>
                  <a:pt x="5653024" y="382"/>
                </a:lnTo>
                <a:cubicBezTo>
                  <a:pt x="5670931" y="0"/>
                  <a:pt x="5670550" y="32639"/>
                  <a:pt x="5652262" y="32639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" name="Freeform 184"/>
          <p:cNvSpPr/>
          <p:nvPr/>
        </p:nvSpPr>
        <p:spPr>
          <a:xfrm flipV="1">
            <a:off x="1453074" y="7979009"/>
            <a:ext cx="2977256" cy="16935"/>
          </a:xfrm>
          <a:custGeom>
            <a:avLst/>
            <a:gdLst/>
            <a:ahLst/>
            <a:cxnLst/>
            <a:rect l="0" t="0" r="0" b="0"/>
            <a:pathLst>
              <a:path w="5670931" h="32257">
                <a:moveTo>
                  <a:pt x="5652262" y="32257"/>
                </a:moveTo>
                <a:lnTo>
                  <a:pt x="18161" y="32257"/>
                </a:lnTo>
                <a:cubicBezTo>
                  <a:pt x="0" y="32257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7"/>
                  <a:pt x="5652262" y="32257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" name="Freeform 185"/>
          <p:cNvSpPr/>
          <p:nvPr/>
        </p:nvSpPr>
        <p:spPr>
          <a:xfrm flipV="1">
            <a:off x="1453074" y="7735969"/>
            <a:ext cx="2977256" cy="16869"/>
          </a:xfrm>
          <a:custGeom>
            <a:avLst/>
            <a:gdLst/>
            <a:ahLst/>
            <a:cxnLst/>
            <a:rect l="0" t="0" r="0" b="0"/>
            <a:pathLst>
              <a:path w="5670931" h="32131">
                <a:moveTo>
                  <a:pt x="5652262" y="32131"/>
                </a:moveTo>
                <a:lnTo>
                  <a:pt x="18161" y="32131"/>
                </a:lnTo>
                <a:cubicBezTo>
                  <a:pt x="0" y="32131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1"/>
                  <a:pt x="5652262" y="32131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" name="Freeform 186"/>
          <p:cNvSpPr/>
          <p:nvPr/>
        </p:nvSpPr>
        <p:spPr>
          <a:xfrm flipV="1">
            <a:off x="1453074" y="7492928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7" name="Picture 18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9500" y="6729089"/>
            <a:ext cx="1028700" cy="371227"/>
          </a:xfrm>
          <a:prstGeom prst="rect">
            <a:avLst/>
          </a:prstGeom>
          <a:noFill/>
        </p:spPr>
      </p:pic>
      <p:sp>
        <p:nvSpPr>
          <p:cNvPr id="188" name="Freeform 188"/>
          <p:cNvSpPr/>
          <p:nvPr/>
        </p:nvSpPr>
        <p:spPr>
          <a:xfrm flipV="1">
            <a:off x="2356926" y="6750272"/>
            <a:ext cx="234030" cy="239439"/>
          </a:xfrm>
          <a:custGeom>
            <a:avLst/>
            <a:gdLst/>
            <a:ahLst/>
            <a:cxnLst/>
            <a:rect l="0" t="0" r="0" b="0"/>
            <a:pathLst>
              <a:path w="445770" h="456057">
                <a:moveTo>
                  <a:pt x="36194" y="53466"/>
                </a:moveTo>
                <a:cubicBezTo>
                  <a:pt x="39242" y="58547"/>
                  <a:pt x="42671" y="63754"/>
                  <a:pt x="45719" y="68960"/>
                </a:cubicBezTo>
                <a:cubicBezTo>
                  <a:pt x="100075" y="128269"/>
                  <a:pt x="164083" y="179323"/>
                  <a:pt x="225170" y="232028"/>
                </a:cubicBezTo>
                <a:cubicBezTo>
                  <a:pt x="297814" y="294766"/>
                  <a:pt x="372363" y="367919"/>
                  <a:pt x="412750" y="456057"/>
                </a:cubicBezTo>
                <a:lnTo>
                  <a:pt x="445770" y="454660"/>
                </a:lnTo>
                <a:cubicBezTo>
                  <a:pt x="368046" y="265430"/>
                  <a:pt x="150749" y="163830"/>
                  <a:pt x="27813" y="0"/>
                </a:cubicBezTo>
                <a:cubicBezTo>
                  <a:pt x="0" y="17653"/>
                  <a:pt x="85089" y="33528"/>
                  <a:pt x="36194" y="5346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" name="Freeform 189"/>
          <p:cNvSpPr/>
          <p:nvPr/>
        </p:nvSpPr>
        <p:spPr>
          <a:xfrm flipV="1">
            <a:off x="2364527" y="6753139"/>
            <a:ext cx="290437" cy="267844"/>
          </a:xfrm>
          <a:custGeom>
            <a:avLst/>
            <a:gdLst/>
            <a:ahLst/>
            <a:cxnLst/>
            <a:rect l="0" t="0" r="0" b="0"/>
            <a:pathLst>
              <a:path w="553211" h="510159">
                <a:moveTo>
                  <a:pt x="553211" y="508128"/>
                </a:moveTo>
                <a:lnTo>
                  <a:pt x="547623" y="502540"/>
                </a:lnTo>
                <a:cubicBezTo>
                  <a:pt x="450214" y="406401"/>
                  <a:pt x="370585" y="293878"/>
                  <a:pt x="272795" y="197740"/>
                </a:cubicBezTo>
                <a:cubicBezTo>
                  <a:pt x="220246" y="146246"/>
                  <a:pt x="164366" y="98663"/>
                  <a:pt x="105156" y="54992"/>
                </a:cubicBezTo>
                <a:cubicBezTo>
                  <a:pt x="79756" y="36450"/>
                  <a:pt x="54356" y="16892"/>
                  <a:pt x="27051" y="0"/>
                </a:cubicBezTo>
                <a:cubicBezTo>
                  <a:pt x="22349" y="4797"/>
                  <a:pt x="16845" y="8353"/>
                  <a:pt x="10541" y="10668"/>
                </a:cubicBezTo>
                <a:cubicBezTo>
                  <a:pt x="2794" y="13335"/>
                  <a:pt x="0" y="15875"/>
                  <a:pt x="381" y="18288"/>
                </a:cubicBezTo>
                <a:cubicBezTo>
                  <a:pt x="6530" y="21845"/>
                  <a:pt x="12456" y="25739"/>
                  <a:pt x="18160" y="29972"/>
                </a:cubicBezTo>
                <a:cubicBezTo>
                  <a:pt x="25400" y="35306"/>
                  <a:pt x="31750" y="40386"/>
                  <a:pt x="36448" y="43561"/>
                </a:cubicBezTo>
                <a:lnTo>
                  <a:pt x="40894" y="46482"/>
                </a:lnTo>
                <a:cubicBezTo>
                  <a:pt x="57319" y="57658"/>
                  <a:pt x="73533" y="69131"/>
                  <a:pt x="89535" y="80899"/>
                </a:cubicBezTo>
                <a:cubicBezTo>
                  <a:pt x="127635" y="109263"/>
                  <a:pt x="164380" y="139235"/>
                  <a:pt x="199770" y="170815"/>
                </a:cubicBezTo>
                <a:cubicBezTo>
                  <a:pt x="261832" y="227420"/>
                  <a:pt x="319787" y="287956"/>
                  <a:pt x="373634" y="352426"/>
                </a:cubicBezTo>
                <a:cubicBezTo>
                  <a:pt x="418084" y="405130"/>
                  <a:pt x="462534" y="459995"/>
                  <a:pt x="512191" y="510159"/>
                </a:cubicBezTo>
                <a:lnTo>
                  <a:pt x="553211" y="50812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" name="Freeform 190"/>
          <p:cNvSpPr/>
          <p:nvPr/>
        </p:nvSpPr>
        <p:spPr>
          <a:xfrm flipV="1">
            <a:off x="2390197" y="6825951"/>
            <a:ext cx="15001" cy="11001"/>
          </a:xfrm>
          <a:custGeom>
            <a:avLst/>
            <a:gdLst/>
            <a:ahLst/>
            <a:cxnLst/>
            <a:rect l="0" t="0" r="0" b="0"/>
            <a:pathLst>
              <a:path w="28575" h="20955">
                <a:moveTo>
                  <a:pt x="0" y="9016"/>
                </a:moveTo>
                <a:cubicBezTo>
                  <a:pt x="10459" y="10762"/>
                  <a:pt x="19984" y="14741"/>
                  <a:pt x="28575" y="20955"/>
                </a:cubicBezTo>
                <a:cubicBezTo>
                  <a:pt x="24003" y="14859"/>
                  <a:pt x="19685" y="8255"/>
                  <a:pt x="15875" y="2540"/>
                </a:cubicBezTo>
                <a:lnTo>
                  <a:pt x="13843" y="0"/>
                </a:lnTo>
                <a:cubicBezTo>
                  <a:pt x="9947" y="4107"/>
                  <a:pt x="5333" y="7113"/>
                  <a:pt x="0" y="901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" name="Freeform 191"/>
          <p:cNvSpPr/>
          <p:nvPr/>
        </p:nvSpPr>
        <p:spPr>
          <a:xfrm flipV="1">
            <a:off x="2397065" y="6744137"/>
            <a:ext cx="71409" cy="79679"/>
          </a:xfrm>
          <a:custGeom>
            <a:avLst/>
            <a:gdLst/>
            <a:ahLst/>
            <a:cxnLst/>
            <a:rect l="0" t="0" r="0" b="0"/>
            <a:pathLst>
              <a:path w="136017" h="151764">
                <a:moveTo>
                  <a:pt x="0" y="26035"/>
                </a:moveTo>
                <a:cubicBezTo>
                  <a:pt x="31580" y="68961"/>
                  <a:pt x="64388" y="110871"/>
                  <a:pt x="98425" y="151764"/>
                </a:cubicBezTo>
                <a:cubicBezTo>
                  <a:pt x="107060" y="151764"/>
                  <a:pt x="113919" y="151764"/>
                  <a:pt x="114554" y="150875"/>
                </a:cubicBezTo>
                <a:cubicBezTo>
                  <a:pt x="134747" y="150113"/>
                  <a:pt x="123571" y="150875"/>
                  <a:pt x="136017" y="149732"/>
                </a:cubicBezTo>
                <a:cubicBezTo>
                  <a:pt x="104436" y="111971"/>
                  <a:pt x="74083" y="73787"/>
                  <a:pt x="44958" y="35178"/>
                </a:cubicBezTo>
                <a:cubicBezTo>
                  <a:pt x="36068" y="23494"/>
                  <a:pt x="27431" y="11810"/>
                  <a:pt x="18922" y="0"/>
                </a:cubicBezTo>
                <a:cubicBezTo>
                  <a:pt x="21843" y="8636"/>
                  <a:pt x="8762" y="16890"/>
                  <a:pt x="0" y="2603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" name="Freeform 192"/>
          <p:cNvSpPr/>
          <p:nvPr/>
        </p:nvSpPr>
        <p:spPr>
          <a:xfrm flipV="1">
            <a:off x="2371061" y="6747871"/>
            <a:ext cx="176823" cy="143110"/>
          </a:xfrm>
          <a:custGeom>
            <a:avLst/>
            <a:gdLst/>
            <a:ahLst/>
            <a:cxnLst/>
            <a:rect l="0" t="0" r="0" b="0"/>
            <a:pathLst>
              <a:path w="336805" h="272581">
                <a:moveTo>
                  <a:pt x="331597" y="270676"/>
                </a:moveTo>
                <a:cubicBezTo>
                  <a:pt x="300864" y="239180"/>
                  <a:pt x="271780" y="205652"/>
                  <a:pt x="242697" y="173014"/>
                </a:cubicBezTo>
                <a:cubicBezTo>
                  <a:pt x="186944" y="111292"/>
                  <a:pt x="124968" y="44108"/>
                  <a:pt x="48134" y="8803"/>
                </a:cubicBezTo>
                <a:cubicBezTo>
                  <a:pt x="32835" y="1058"/>
                  <a:pt x="17087" y="0"/>
                  <a:pt x="890" y="5628"/>
                </a:cubicBezTo>
                <a:cubicBezTo>
                  <a:pt x="0" y="15280"/>
                  <a:pt x="17019" y="24551"/>
                  <a:pt x="26290" y="33949"/>
                </a:cubicBezTo>
                <a:cubicBezTo>
                  <a:pt x="39620" y="38057"/>
                  <a:pt x="51939" y="44196"/>
                  <a:pt x="63247" y="52364"/>
                </a:cubicBezTo>
                <a:cubicBezTo>
                  <a:pt x="79161" y="62309"/>
                  <a:pt x="94444" y="73147"/>
                  <a:pt x="109094" y="84876"/>
                </a:cubicBezTo>
                <a:cubicBezTo>
                  <a:pt x="177800" y="139866"/>
                  <a:pt x="233046" y="208319"/>
                  <a:pt x="292609" y="272581"/>
                </a:cubicBezTo>
                <a:cubicBezTo>
                  <a:pt x="336805" y="271185"/>
                  <a:pt x="306959" y="271819"/>
                  <a:pt x="331597" y="2706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Freeform 193"/>
          <p:cNvSpPr/>
          <p:nvPr/>
        </p:nvSpPr>
        <p:spPr>
          <a:xfrm flipV="1">
            <a:off x="2402532" y="6757673"/>
            <a:ext cx="341644" cy="295715"/>
          </a:xfrm>
          <a:custGeom>
            <a:avLst/>
            <a:gdLst/>
            <a:ahLst/>
            <a:cxnLst/>
            <a:rect l="0" t="0" r="0" b="0"/>
            <a:pathLst>
              <a:path w="650748" h="563245">
                <a:moveTo>
                  <a:pt x="39370" y="0"/>
                </a:moveTo>
                <a:lnTo>
                  <a:pt x="27305" y="0"/>
                </a:lnTo>
                <a:lnTo>
                  <a:pt x="4318" y="762"/>
                </a:lnTo>
                <a:lnTo>
                  <a:pt x="0" y="762"/>
                </a:lnTo>
                <a:cubicBezTo>
                  <a:pt x="83757" y="98043"/>
                  <a:pt x="172657" y="190372"/>
                  <a:pt x="266700" y="277749"/>
                </a:cubicBezTo>
                <a:cubicBezTo>
                  <a:pt x="322580" y="329395"/>
                  <a:pt x="380111" y="379306"/>
                  <a:pt x="439293" y="427482"/>
                </a:cubicBezTo>
                <a:cubicBezTo>
                  <a:pt x="493776" y="471805"/>
                  <a:pt x="552450" y="511810"/>
                  <a:pt x="604393" y="558673"/>
                </a:cubicBezTo>
                <a:lnTo>
                  <a:pt x="609346" y="563245"/>
                </a:lnTo>
                <a:lnTo>
                  <a:pt x="650748" y="561213"/>
                </a:lnTo>
                <a:cubicBezTo>
                  <a:pt x="644017" y="554101"/>
                  <a:pt x="636905" y="547243"/>
                  <a:pt x="629666" y="540639"/>
                </a:cubicBezTo>
                <a:cubicBezTo>
                  <a:pt x="573913" y="489839"/>
                  <a:pt x="510667" y="447167"/>
                  <a:pt x="451866" y="399542"/>
                </a:cubicBezTo>
                <a:cubicBezTo>
                  <a:pt x="390144" y="348742"/>
                  <a:pt x="330157" y="296121"/>
                  <a:pt x="271907" y="241681"/>
                </a:cubicBezTo>
                <a:cubicBezTo>
                  <a:pt x="190711" y="165057"/>
                  <a:pt x="113199" y="84497"/>
                  <a:pt x="39370" y="0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" name="Freeform 194"/>
          <p:cNvSpPr/>
          <p:nvPr/>
        </p:nvSpPr>
        <p:spPr>
          <a:xfrm flipV="1">
            <a:off x="2458339" y="6761207"/>
            <a:ext cx="351112" cy="293782"/>
          </a:xfrm>
          <a:custGeom>
            <a:avLst/>
            <a:gdLst/>
            <a:ahLst/>
            <a:cxnLst/>
            <a:rect l="0" t="0" r="0" b="0"/>
            <a:pathLst>
              <a:path w="668781" h="559562">
                <a:moveTo>
                  <a:pt x="668781" y="558800"/>
                </a:moveTo>
                <a:cubicBezTo>
                  <a:pt x="627633" y="516637"/>
                  <a:pt x="590168" y="471044"/>
                  <a:pt x="550545" y="427482"/>
                </a:cubicBezTo>
                <a:cubicBezTo>
                  <a:pt x="442339" y="311462"/>
                  <a:pt x="324822" y="205798"/>
                  <a:pt x="197993" y="110491"/>
                </a:cubicBezTo>
                <a:cubicBezTo>
                  <a:pt x="149225" y="72391"/>
                  <a:pt x="99695" y="36196"/>
                  <a:pt x="49784" y="0"/>
                </a:cubicBezTo>
                <a:lnTo>
                  <a:pt x="31242" y="0"/>
                </a:lnTo>
                <a:lnTo>
                  <a:pt x="12065" y="0"/>
                </a:lnTo>
                <a:lnTo>
                  <a:pt x="0" y="0"/>
                </a:lnTo>
                <a:cubicBezTo>
                  <a:pt x="24638" y="17781"/>
                  <a:pt x="49403" y="35688"/>
                  <a:pt x="73914" y="53721"/>
                </a:cubicBezTo>
                <a:cubicBezTo>
                  <a:pt x="151511" y="110745"/>
                  <a:pt x="228092" y="169164"/>
                  <a:pt x="301752" y="231521"/>
                </a:cubicBezTo>
                <a:cubicBezTo>
                  <a:pt x="365423" y="284713"/>
                  <a:pt x="426256" y="340974"/>
                  <a:pt x="484251" y="400304"/>
                </a:cubicBezTo>
                <a:cubicBezTo>
                  <a:pt x="534289" y="451739"/>
                  <a:pt x="579628" y="507238"/>
                  <a:pt x="628777" y="559562"/>
                </a:cubicBezTo>
                <a:lnTo>
                  <a:pt x="668781" y="558800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" name="Freeform 195"/>
          <p:cNvSpPr/>
          <p:nvPr/>
        </p:nvSpPr>
        <p:spPr>
          <a:xfrm flipV="1">
            <a:off x="2568087" y="6765207"/>
            <a:ext cx="323509" cy="292448"/>
          </a:xfrm>
          <a:custGeom>
            <a:avLst/>
            <a:gdLst/>
            <a:ahLst/>
            <a:cxnLst/>
            <a:rect l="0" t="0" r="0" b="0"/>
            <a:pathLst>
              <a:path w="616204" h="557022">
                <a:moveTo>
                  <a:pt x="316103" y="268987"/>
                </a:moveTo>
                <a:cubicBezTo>
                  <a:pt x="252603" y="212726"/>
                  <a:pt x="189103" y="156719"/>
                  <a:pt x="127254" y="98553"/>
                </a:cubicBezTo>
                <a:cubicBezTo>
                  <a:pt x="93004" y="68920"/>
                  <a:pt x="62186" y="36070"/>
                  <a:pt x="34798" y="0"/>
                </a:cubicBezTo>
                <a:lnTo>
                  <a:pt x="16510" y="0"/>
                </a:lnTo>
                <a:lnTo>
                  <a:pt x="0" y="0"/>
                </a:lnTo>
                <a:cubicBezTo>
                  <a:pt x="20782" y="32531"/>
                  <a:pt x="45335" y="61911"/>
                  <a:pt x="73660" y="88138"/>
                </a:cubicBezTo>
                <a:cubicBezTo>
                  <a:pt x="139573" y="152654"/>
                  <a:pt x="208788" y="213487"/>
                  <a:pt x="277876" y="274701"/>
                </a:cubicBezTo>
                <a:cubicBezTo>
                  <a:pt x="338582" y="328422"/>
                  <a:pt x="399288" y="382143"/>
                  <a:pt x="457962" y="438150"/>
                </a:cubicBezTo>
                <a:cubicBezTo>
                  <a:pt x="496951" y="475361"/>
                  <a:pt x="541274" y="514350"/>
                  <a:pt x="578104" y="557022"/>
                </a:cubicBezTo>
                <a:lnTo>
                  <a:pt x="616204" y="555117"/>
                </a:lnTo>
                <a:cubicBezTo>
                  <a:pt x="580956" y="514470"/>
                  <a:pt x="543406" y="476074"/>
                  <a:pt x="503555" y="439928"/>
                </a:cubicBezTo>
                <a:cubicBezTo>
                  <a:pt x="443103" y="381635"/>
                  <a:pt x="379603" y="325247"/>
                  <a:pt x="316103" y="26898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" name="Freeform 196"/>
          <p:cNvSpPr/>
          <p:nvPr/>
        </p:nvSpPr>
        <p:spPr>
          <a:xfrm flipV="1">
            <a:off x="2638030" y="6767674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" name="Freeform 197"/>
          <p:cNvSpPr/>
          <p:nvPr/>
        </p:nvSpPr>
        <p:spPr>
          <a:xfrm flipV="1">
            <a:off x="2741176" y="6771675"/>
            <a:ext cx="291838" cy="290514"/>
          </a:xfrm>
          <a:custGeom>
            <a:avLst/>
            <a:gdLst/>
            <a:ahLst/>
            <a:cxnLst/>
            <a:rect l="0" t="0" r="0" b="0"/>
            <a:pathLst>
              <a:path w="555880" h="553338">
                <a:moveTo>
                  <a:pt x="378333" y="361061"/>
                </a:moveTo>
                <a:cubicBezTo>
                  <a:pt x="272923" y="254127"/>
                  <a:pt x="164973" y="149479"/>
                  <a:pt x="67691" y="35052"/>
                </a:cubicBezTo>
                <a:cubicBezTo>
                  <a:pt x="57785" y="23495"/>
                  <a:pt x="47752" y="11938"/>
                  <a:pt x="38100" y="0"/>
                </a:cubicBezTo>
                <a:lnTo>
                  <a:pt x="0" y="1016"/>
                </a:lnTo>
                <a:cubicBezTo>
                  <a:pt x="43180" y="61595"/>
                  <a:pt x="97663" y="116586"/>
                  <a:pt x="148463" y="170434"/>
                </a:cubicBezTo>
                <a:cubicBezTo>
                  <a:pt x="203709" y="228981"/>
                  <a:pt x="260859" y="286004"/>
                  <a:pt x="317627" y="343154"/>
                </a:cubicBezTo>
                <a:cubicBezTo>
                  <a:pt x="374396" y="400304"/>
                  <a:pt x="430912" y="458215"/>
                  <a:pt x="485395" y="517525"/>
                </a:cubicBezTo>
                <a:cubicBezTo>
                  <a:pt x="495428" y="528573"/>
                  <a:pt x="506985" y="540512"/>
                  <a:pt x="518796" y="553338"/>
                </a:cubicBezTo>
                <a:lnTo>
                  <a:pt x="555880" y="551560"/>
                </a:lnTo>
                <a:cubicBezTo>
                  <a:pt x="554229" y="549529"/>
                  <a:pt x="552451" y="547623"/>
                  <a:pt x="550800" y="545718"/>
                </a:cubicBezTo>
                <a:cubicBezTo>
                  <a:pt x="495682" y="481964"/>
                  <a:pt x="437389" y="421131"/>
                  <a:pt x="378333" y="361061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Freeform 198"/>
          <p:cNvSpPr/>
          <p:nvPr/>
        </p:nvSpPr>
        <p:spPr>
          <a:xfrm flipV="1">
            <a:off x="2823521" y="6774142"/>
            <a:ext cx="262767" cy="290314"/>
          </a:xfrm>
          <a:custGeom>
            <a:avLst/>
            <a:gdLst/>
            <a:ahLst/>
            <a:cxnLst/>
            <a:rect l="0" t="0" r="0" b="0"/>
            <a:pathLst>
              <a:path w="500507" h="552957">
                <a:moveTo>
                  <a:pt x="500507" y="550798"/>
                </a:moveTo>
                <a:cubicBezTo>
                  <a:pt x="437577" y="489264"/>
                  <a:pt x="380850" y="422462"/>
                  <a:pt x="330327" y="350393"/>
                </a:cubicBezTo>
                <a:cubicBezTo>
                  <a:pt x="246507" y="235331"/>
                  <a:pt x="168021" y="114300"/>
                  <a:pt x="63627" y="16509"/>
                </a:cubicBezTo>
                <a:lnTo>
                  <a:pt x="45467" y="0"/>
                </a:lnTo>
                <a:lnTo>
                  <a:pt x="0" y="1270"/>
                </a:lnTo>
                <a:cubicBezTo>
                  <a:pt x="50300" y="42762"/>
                  <a:pt x="95893" y="88905"/>
                  <a:pt x="136780" y="139700"/>
                </a:cubicBezTo>
                <a:cubicBezTo>
                  <a:pt x="246507" y="272033"/>
                  <a:pt x="337567" y="430021"/>
                  <a:pt x="459740" y="552957"/>
                </a:cubicBezTo>
                <a:lnTo>
                  <a:pt x="500507" y="55079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" name="Freeform 199"/>
          <p:cNvSpPr/>
          <p:nvPr/>
        </p:nvSpPr>
        <p:spPr>
          <a:xfrm flipV="1">
            <a:off x="2908598" y="6777676"/>
            <a:ext cx="251966" cy="288781"/>
          </a:xfrm>
          <a:custGeom>
            <a:avLst/>
            <a:gdLst/>
            <a:ahLst/>
            <a:cxnLst/>
            <a:rect l="0" t="0" r="0" b="0"/>
            <a:pathLst>
              <a:path w="479933" h="550038">
                <a:moveTo>
                  <a:pt x="306197" y="358776"/>
                </a:moveTo>
                <a:cubicBezTo>
                  <a:pt x="199524" y="253058"/>
                  <a:pt x="109777" y="134525"/>
                  <a:pt x="36957" y="3175"/>
                </a:cubicBezTo>
                <a:lnTo>
                  <a:pt x="35179" y="0"/>
                </a:lnTo>
                <a:lnTo>
                  <a:pt x="0" y="1017"/>
                </a:lnTo>
                <a:cubicBezTo>
                  <a:pt x="5969" y="11050"/>
                  <a:pt x="11557" y="20193"/>
                  <a:pt x="15621" y="27560"/>
                </a:cubicBezTo>
                <a:cubicBezTo>
                  <a:pt x="83031" y="148681"/>
                  <a:pt x="165242" y="258748"/>
                  <a:pt x="262255" y="357760"/>
                </a:cubicBezTo>
                <a:cubicBezTo>
                  <a:pt x="308864" y="405893"/>
                  <a:pt x="357251" y="452375"/>
                  <a:pt x="401955" y="502286"/>
                </a:cubicBezTo>
                <a:cubicBezTo>
                  <a:pt x="414655" y="516891"/>
                  <a:pt x="429895" y="532766"/>
                  <a:pt x="444373" y="550038"/>
                </a:cubicBezTo>
                <a:lnTo>
                  <a:pt x="479933" y="548260"/>
                </a:lnTo>
                <a:lnTo>
                  <a:pt x="458089" y="521082"/>
                </a:lnTo>
                <a:cubicBezTo>
                  <a:pt x="411225" y="463297"/>
                  <a:pt x="358140" y="411481"/>
                  <a:pt x="306197" y="3587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" name="Freeform 200"/>
          <p:cNvSpPr/>
          <p:nvPr/>
        </p:nvSpPr>
        <p:spPr>
          <a:xfrm flipV="1">
            <a:off x="2970207" y="6779943"/>
            <a:ext cx="238697" cy="288047"/>
          </a:xfrm>
          <a:custGeom>
            <a:avLst/>
            <a:gdLst/>
            <a:ahLst/>
            <a:cxnLst/>
            <a:rect l="0" t="0" r="0" b="0"/>
            <a:pathLst>
              <a:path w="454660" h="548640">
                <a:moveTo>
                  <a:pt x="454660" y="546227"/>
                </a:moveTo>
                <a:cubicBezTo>
                  <a:pt x="361442" y="466725"/>
                  <a:pt x="287655" y="366522"/>
                  <a:pt x="219710" y="265303"/>
                </a:cubicBezTo>
                <a:cubicBezTo>
                  <a:pt x="160019" y="176403"/>
                  <a:pt x="103505" y="84836"/>
                  <a:pt x="38100" y="0"/>
                </a:cubicBezTo>
                <a:lnTo>
                  <a:pt x="0" y="889"/>
                </a:lnTo>
                <a:cubicBezTo>
                  <a:pt x="35560" y="45593"/>
                  <a:pt x="68199" y="92456"/>
                  <a:pt x="100076" y="139827"/>
                </a:cubicBezTo>
                <a:cubicBezTo>
                  <a:pt x="170434" y="244983"/>
                  <a:pt x="236728" y="353314"/>
                  <a:pt x="318262" y="450469"/>
                </a:cubicBezTo>
                <a:cubicBezTo>
                  <a:pt x="347138" y="485235"/>
                  <a:pt x="378168" y="517959"/>
                  <a:pt x="411352" y="548640"/>
                </a:cubicBezTo>
                <a:lnTo>
                  <a:pt x="422910" y="548640"/>
                </a:lnTo>
                <a:cubicBezTo>
                  <a:pt x="438150" y="547243"/>
                  <a:pt x="446786" y="546735"/>
                  <a:pt x="454660" y="54622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" name="Freeform 201"/>
          <p:cNvSpPr/>
          <p:nvPr/>
        </p:nvSpPr>
        <p:spPr>
          <a:xfrm flipV="1">
            <a:off x="3027747" y="6783144"/>
            <a:ext cx="237764" cy="286514"/>
          </a:xfrm>
          <a:custGeom>
            <a:avLst/>
            <a:gdLst/>
            <a:ahLst/>
            <a:cxnLst/>
            <a:rect l="0" t="0" r="0" b="0"/>
            <a:pathLst>
              <a:path w="452882" h="545719">
                <a:moveTo>
                  <a:pt x="364871" y="404495"/>
                </a:moveTo>
                <a:cubicBezTo>
                  <a:pt x="296673" y="309500"/>
                  <a:pt x="218060" y="222885"/>
                  <a:pt x="143002" y="133350"/>
                </a:cubicBezTo>
                <a:cubicBezTo>
                  <a:pt x="106681" y="90043"/>
                  <a:pt x="70993" y="45974"/>
                  <a:pt x="38100" y="0"/>
                </a:cubicBezTo>
                <a:lnTo>
                  <a:pt x="0" y="1017"/>
                </a:lnTo>
                <a:cubicBezTo>
                  <a:pt x="8891" y="13717"/>
                  <a:pt x="18542" y="25274"/>
                  <a:pt x="27051" y="36831"/>
                </a:cubicBezTo>
                <a:cubicBezTo>
                  <a:pt x="43307" y="58674"/>
                  <a:pt x="60029" y="80264"/>
                  <a:pt x="77217" y="101600"/>
                </a:cubicBezTo>
                <a:cubicBezTo>
                  <a:pt x="157988" y="202185"/>
                  <a:pt x="246888" y="296291"/>
                  <a:pt x="323724" y="399923"/>
                </a:cubicBezTo>
                <a:cubicBezTo>
                  <a:pt x="358877" y="446201"/>
                  <a:pt x="390457" y="494799"/>
                  <a:pt x="418466" y="545719"/>
                </a:cubicBezTo>
                <a:cubicBezTo>
                  <a:pt x="422021" y="545719"/>
                  <a:pt x="439039" y="544830"/>
                  <a:pt x="452882" y="544450"/>
                </a:cubicBezTo>
                <a:cubicBezTo>
                  <a:pt x="426497" y="495942"/>
                  <a:pt x="397160" y="449291"/>
                  <a:pt x="364871" y="40449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" name="Freeform 202"/>
          <p:cNvSpPr/>
          <p:nvPr/>
        </p:nvSpPr>
        <p:spPr>
          <a:xfrm flipV="1">
            <a:off x="3113558" y="6850822"/>
            <a:ext cx="179023" cy="221103"/>
          </a:xfrm>
          <a:custGeom>
            <a:avLst/>
            <a:gdLst/>
            <a:ahLst/>
            <a:cxnLst/>
            <a:rect l="0" t="0" r="0" b="0"/>
            <a:pathLst>
              <a:path w="340995" h="421133">
                <a:moveTo>
                  <a:pt x="157988" y="158624"/>
                </a:moveTo>
                <a:cubicBezTo>
                  <a:pt x="122690" y="102856"/>
                  <a:pt x="83489" y="49982"/>
                  <a:pt x="40386" y="0"/>
                </a:cubicBezTo>
                <a:lnTo>
                  <a:pt x="0" y="1017"/>
                </a:lnTo>
                <a:cubicBezTo>
                  <a:pt x="123571" y="128017"/>
                  <a:pt x="194310" y="305817"/>
                  <a:pt x="326898" y="421133"/>
                </a:cubicBezTo>
                <a:cubicBezTo>
                  <a:pt x="340995" y="408433"/>
                  <a:pt x="272161" y="398527"/>
                  <a:pt x="328295" y="385065"/>
                </a:cubicBezTo>
                <a:lnTo>
                  <a:pt x="331851" y="383795"/>
                </a:lnTo>
                <a:cubicBezTo>
                  <a:pt x="263145" y="319406"/>
                  <a:pt x="209932" y="237109"/>
                  <a:pt x="157988" y="158624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" name="Freeform 203"/>
          <p:cNvSpPr/>
          <p:nvPr/>
        </p:nvSpPr>
        <p:spPr>
          <a:xfrm flipV="1">
            <a:off x="3295916" y="6906764"/>
            <a:ext cx="5600" cy="5467"/>
          </a:xfrm>
          <a:custGeom>
            <a:avLst/>
            <a:gdLst/>
            <a:ahLst/>
            <a:cxnLst/>
            <a:rect l="0" t="0" r="0" b="0"/>
            <a:pathLst>
              <a:path w="10668" h="10414">
                <a:moveTo>
                  <a:pt x="4954" y="889"/>
                </a:moveTo>
                <a:lnTo>
                  <a:pt x="0" y="0"/>
                </a:lnTo>
                <a:cubicBezTo>
                  <a:pt x="2541" y="3430"/>
                  <a:pt x="4954" y="6985"/>
                  <a:pt x="7366" y="10414"/>
                </a:cubicBezTo>
                <a:cubicBezTo>
                  <a:pt x="10414" y="7493"/>
                  <a:pt x="10668" y="3937"/>
                  <a:pt x="4954" y="889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" name="Freeform 204"/>
          <p:cNvSpPr/>
          <p:nvPr/>
        </p:nvSpPr>
        <p:spPr>
          <a:xfrm flipV="1">
            <a:off x="3176167" y="6922167"/>
            <a:ext cx="126616" cy="151292"/>
          </a:xfrm>
          <a:custGeom>
            <a:avLst/>
            <a:gdLst/>
            <a:ahLst/>
            <a:cxnLst/>
            <a:rect l="0" t="0" r="0" b="0"/>
            <a:pathLst>
              <a:path w="241173" h="288164">
                <a:moveTo>
                  <a:pt x="241173" y="274448"/>
                </a:moveTo>
                <a:cubicBezTo>
                  <a:pt x="240710" y="273928"/>
                  <a:pt x="240287" y="273378"/>
                  <a:pt x="239903" y="272797"/>
                </a:cubicBezTo>
                <a:cubicBezTo>
                  <a:pt x="195199" y="213488"/>
                  <a:pt x="145161" y="158496"/>
                  <a:pt x="100203" y="99696"/>
                </a:cubicBezTo>
                <a:cubicBezTo>
                  <a:pt x="77096" y="69761"/>
                  <a:pt x="56437" y="38223"/>
                  <a:pt x="38227" y="5081"/>
                </a:cubicBezTo>
                <a:lnTo>
                  <a:pt x="35433" y="0"/>
                </a:lnTo>
                <a:lnTo>
                  <a:pt x="22733" y="0"/>
                </a:lnTo>
                <a:lnTo>
                  <a:pt x="0" y="0"/>
                </a:lnTo>
                <a:cubicBezTo>
                  <a:pt x="14190" y="26807"/>
                  <a:pt x="30108" y="52546"/>
                  <a:pt x="47752" y="77216"/>
                </a:cubicBezTo>
                <a:cubicBezTo>
                  <a:pt x="97664" y="150749"/>
                  <a:pt x="161164" y="216663"/>
                  <a:pt x="214377" y="288164"/>
                </a:cubicBezTo>
                <a:cubicBezTo>
                  <a:pt x="222250" y="283591"/>
                  <a:pt x="233680" y="279020"/>
                  <a:pt x="241173" y="27444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" name="Freeform 205"/>
          <p:cNvSpPr/>
          <p:nvPr/>
        </p:nvSpPr>
        <p:spPr>
          <a:xfrm flipV="1">
            <a:off x="3234241" y="6963040"/>
            <a:ext cx="100547" cy="112018"/>
          </a:xfrm>
          <a:custGeom>
            <a:avLst/>
            <a:gdLst/>
            <a:ahLst/>
            <a:cxnLst/>
            <a:rect l="0" t="0" r="0" b="0"/>
            <a:pathLst>
              <a:path w="191517" h="213360">
                <a:moveTo>
                  <a:pt x="186691" y="189103"/>
                </a:moveTo>
                <a:cubicBezTo>
                  <a:pt x="144001" y="141789"/>
                  <a:pt x="104419" y="92005"/>
                  <a:pt x="67945" y="39751"/>
                </a:cubicBezTo>
                <a:cubicBezTo>
                  <a:pt x="58039" y="27051"/>
                  <a:pt x="48006" y="13208"/>
                  <a:pt x="37719" y="0"/>
                </a:cubicBezTo>
                <a:lnTo>
                  <a:pt x="19812" y="0"/>
                </a:lnTo>
                <a:lnTo>
                  <a:pt x="0" y="0"/>
                </a:lnTo>
                <a:cubicBezTo>
                  <a:pt x="57912" y="70104"/>
                  <a:pt x="106554" y="148717"/>
                  <a:pt x="169545" y="213360"/>
                </a:cubicBezTo>
                <a:cubicBezTo>
                  <a:pt x="180975" y="205613"/>
                  <a:pt x="191517" y="197865"/>
                  <a:pt x="171705" y="190881"/>
                </a:cubicBezTo>
                <a:lnTo>
                  <a:pt x="186691" y="189103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" name="Freeform 206"/>
          <p:cNvSpPr/>
          <p:nvPr/>
        </p:nvSpPr>
        <p:spPr>
          <a:xfrm flipV="1">
            <a:off x="3288315" y="7004914"/>
            <a:ext cx="59141" cy="71478"/>
          </a:xfrm>
          <a:custGeom>
            <a:avLst/>
            <a:gdLst/>
            <a:ahLst/>
            <a:cxnLst/>
            <a:rect l="0" t="0" r="0" b="0"/>
            <a:pathLst>
              <a:path w="112649" h="136143">
                <a:moveTo>
                  <a:pt x="112649" y="108458"/>
                </a:moveTo>
                <a:lnTo>
                  <a:pt x="85597" y="69215"/>
                </a:lnTo>
                <a:cubicBezTo>
                  <a:pt x="69765" y="45931"/>
                  <a:pt x="53551" y="22860"/>
                  <a:pt x="36957" y="0"/>
                </a:cubicBezTo>
                <a:lnTo>
                  <a:pt x="33654" y="0"/>
                </a:lnTo>
                <a:lnTo>
                  <a:pt x="8254" y="635"/>
                </a:lnTo>
                <a:lnTo>
                  <a:pt x="0" y="635"/>
                </a:lnTo>
                <a:cubicBezTo>
                  <a:pt x="15494" y="21971"/>
                  <a:pt x="30860" y="43433"/>
                  <a:pt x="45846" y="65150"/>
                </a:cubicBezTo>
                <a:cubicBezTo>
                  <a:pt x="60832" y="86867"/>
                  <a:pt x="78358" y="112267"/>
                  <a:pt x="94106" y="136143"/>
                </a:cubicBezTo>
                <a:cubicBezTo>
                  <a:pt x="102488" y="128904"/>
                  <a:pt x="111886" y="121792"/>
                  <a:pt x="105790" y="114934"/>
                </a:cubicBezTo>
                <a:cubicBezTo>
                  <a:pt x="107651" y="112325"/>
                  <a:pt x="109937" y="110166"/>
                  <a:pt x="112649" y="10845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" name="Freeform 207"/>
          <p:cNvSpPr/>
          <p:nvPr/>
        </p:nvSpPr>
        <p:spPr>
          <a:xfrm flipV="1">
            <a:off x="5973093" y="6813148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" name="Freeform 208"/>
          <p:cNvSpPr/>
          <p:nvPr/>
        </p:nvSpPr>
        <p:spPr>
          <a:xfrm flipV="1">
            <a:off x="6198989" y="7227417"/>
            <a:ext cx="2977256" cy="16936"/>
          </a:xfrm>
          <a:custGeom>
            <a:avLst/>
            <a:gdLst/>
            <a:ahLst/>
            <a:cxnLst/>
            <a:rect l="0" t="0" r="0" b="0"/>
            <a:pathLst>
              <a:path w="5670931" h="32258">
                <a:moveTo>
                  <a:pt x="5652262" y="32258"/>
                </a:moveTo>
                <a:lnTo>
                  <a:pt x="18161" y="32258"/>
                </a:lnTo>
                <a:cubicBezTo>
                  <a:pt x="0" y="32258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8"/>
                  <a:pt x="5652262" y="32258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" name="Freeform 209"/>
          <p:cNvSpPr/>
          <p:nvPr/>
        </p:nvSpPr>
        <p:spPr>
          <a:xfrm flipV="1">
            <a:off x="6198989" y="6984377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" name="Freeform 210"/>
          <p:cNvSpPr/>
          <p:nvPr/>
        </p:nvSpPr>
        <p:spPr>
          <a:xfrm flipV="1">
            <a:off x="6198989" y="8202913"/>
            <a:ext cx="2977256" cy="17136"/>
          </a:xfrm>
          <a:custGeom>
            <a:avLst/>
            <a:gdLst/>
            <a:ahLst/>
            <a:cxnLst/>
            <a:rect l="0" t="0" r="0" b="0"/>
            <a:pathLst>
              <a:path w="5670931" h="32639">
                <a:moveTo>
                  <a:pt x="5652262" y="32639"/>
                </a:moveTo>
                <a:lnTo>
                  <a:pt x="18161" y="32639"/>
                </a:lnTo>
                <a:cubicBezTo>
                  <a:pt x="0" y="32639"/>
                  <a:pt x="380" y="382"/>
                  <a:pt x="18161" y="382"/>
                </a:cubicBezTo>
                <a:lnTo>
                  <a:pt x="5653024" y="382"/>
                </a:lnTo>
                <a:cubicBezTo>
                  <a:pt x="5670931" y="0"/>
                  <a:pt x="5670550" y="32639"/>
                  <a:pt x="5652262" y="32639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" name="Freeform 211"/>
          <p:cNvSpPr/>
          <p:nvPr/>
        </p:nvSpPr>
        <p:spPr>
          <a:xfrm flipV="1">
            <a:off x="6198989" y="7960072"/>
            <a:ext cx="2977256" cy="16935"/>
          </a:xfrm>
          <a:custGeom>
            <a:avLst/>
            <a:gdLst/>
            <a:ahLst/>
            <a:cxnLst/>
            <a:rect l="0" t="0" r="0" b="0"/>
            <a:pathLst>
              <a:path w="5670931" h="32257">
                <a:moveTo>
                  <a:pt x="5652262" y="32257"/>
                </a:moveTo>
                <a:lnTo>
                  <a:pt x="18161" y="32257"/>
                </a:lnTo>
                <a:cubicBezTo>
                  <a:pt x="0" y="32257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7"/>
                  <a:pt x="5652262" y="32257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" name="Freeform 212"/>
          <p:cNvSpPr/>
          <p:nvPr/>
        </p:nvSpPr>
        <p:spPr>
          <a:xfrm flipV="1">
            <a:off x="6198989" y="7717032"/>
            <a:ext cx="2977256" cy="16869"/>
          </a:xfrm>
          <a:custGeom>
            <a:avLst/>
            <a:gdLst/>
            <a:ahLst/>
            <a:cxnLst/>
            <a:rect l="0" t="0" r="0" b="0"/>
            <a:pathLst>
              <a:path w="5670931" h="32131">
                <a:moveTo>
                  <a:pt x="5652262" y="32131"/>
                </a:moveTo>
                <a:lnTo>
                  <a:pt x="18161" y="32131"/>
                </a:lnTo>
                <a:cubicBezTo>
                  <a:pt x="0" y="32131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1"/>
                  <a:pt x="5652262" y="32131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" name="Freeform 213"/>
          <p:cNvSpPr/>
          <p:nvPr/>
        </p:nvSpPr>
        <p:spPr>
          <a:xfrm flipV="1">
            <a:off x="6198989" y="7473992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4" name="Picture 21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600" y="6710152"/>
            <a:ext cx="1041400" cy="364764"/>
          </a:xfrm>
          <a:prstGeom prst="rect">
            <a:avLst/>
          </a:prstGeom>
          <a:noFill/>
        </p:spPr>
      </p:pic>
      <p:sp>
        <p:nvSpPr>
          <p:cNvPr id="215" name="Freeform 215"/>
          <p:cNvSpPr/>
          <p:nvPr/>
        </p:nvSpPr>
        <p:spPr>
          <a:xfrm flipV="1">
            <a:off x="7102841" y="6731335"/>
            <a:ext cx="234030" cy="239439"/>
          </a:xfrm>
          <a:custGeom>
            <a:avLst/>
            <a:gdLst/>
            <a:ahLst/>
            <a:cxnLst/>
            <a:rect l="0" t="0" r="0" b="0"/>
            <a:pathLst>
              <a:path w="445770" h="456057">
                <a:moveTo>
                  <a:pt x="36194" y="53466"/>
                </a:moveTo>
                <a:cubicBezTo>
                  <a:pt x="39242" y="58547"/>
                  <a:pt x="42671" y="63754"/>
                  <a:pt x="45719" y="68960"/>
                </a:cubicBezTo>
                <a:cubicBezTo>
                  <a:pt x="100075" y="128269"/>
                  <a:pt x="164083" y="179323"/>
                  <a:pt x="225170" y="232028"/>
                </a:cubicBezTo>
                <a:cubicBezTo>
                  <a:pt x="297814" y="294766"/>
                  <a:pt x="372363" y="367919"/>
                  <a:pt x="412750" y="456057"/>
                </a:cubicBezTo>
                <a:lnTo>
                  <a:pt x="445770" y="454660"/>
                </a:lnTo>
                <a:cubicBezTo>
                  <a:pt x="368046" y="265430"/>
                  <a:pt x="150749" y="163830"/>
                  <a:pt x="27813" y="0"/>
                </a:cubicBezTo>
                <a:cubicBezTo>
                  <a:pt x="0" y="17653"/>
                  <a:pt x="85089" y="33528"/>
                  <a:pt x="36194" y="5346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" name="Freeform 216"/>
          <p:cNvSpPr/>
          <p:nvPr/>
        </p:nvSpPr>
        <p:spPr>
          <a:xfrm flipV="1">
            <a:off x="7110442" y="6734202"/>
            <a:ext cx="290437" cy="267844"/>
          </a:xfrm>
          <a:custGeom>
            <a:avLst/>
            <a:gdLst/>
            <a:ahLst/>
            <a:cxnLst/>
            <a:rect l="0" t="0" r="0" b="0"/>
            <a:pathLst>
              <a:path w="553211" h="510159">
                <a:moveTo>
                  <a:pt x="553211" y="508128"/>
                </a:moveTo>
                <a:lnTo>
                  <a:pt x="547623" y="502540"/>
                </a:lnTo>
                <a:cubicBezTo>
                  <a:pt x="450214" y="406401"/>
                  <a:pt x="370585" y="293878"/>
                  <a:pt x="272795" y="197740"/>
                </a:cubicBezTo>
                <a:cubicBezTo>
                  <a:pt x="220246" y="146246"/>
                  <a:pt x="164366" y="98663"/>
                  <a:pt x="105156" y="54992"/>
                </a:cubicBezTo>
                <a:cubicBezTo>
                  <a:pt x="79756" y="36450"/>
                  <a:pt x="54356" y="16892"/>
                  <a:pt x="27051" y="0"/>
                </a:cubicBezTo>
                <a:cubicBezTo>
                  <a:pt x="22349" y="4797"/>
                  <a:pt x="16845" y="8353"/>
                  <a:pt x="10541" y="10668"/>
                </a:cubicBezTo>
                <a:cubicBezTo>
                  <a:pt x="2794" y="13335"/>
                  <a:pt x="0" y="15875"/>
                  <a:pt x="381" y="18288"/>
                </a:cubicBezTo>
                <a:cubicBezTo>
                  <a:pt x="6530" y="21845"/>
                  <a:pt x="12456" y="25739"/>
                  <a:pt x="18160" y="29972"/>
                </a:cubicBezTo>
                <a:cubicBezTo>
                  <a:pt x="25400" y="35306"/>
                  <a:pt x="31750" y="40386"/>
                  <a:pt x="36448" y="43561"/>
                </a:cubicBezTo>
                <a:lnTo>
                  <a:pt x="40894" y="46482"/>
                </a:lnTo>
                <a:cubicBezTo>
                  <a:pt x="57319" y="57658"/>
                  <a:pt x="73533" y="69131"/>
                  <a:pt x="89535" y="80899"/>
                </a:cubicBezTo>
                <a:cubicBezTo>
                  <a:pt x="127635" y="109263"/>
                  <a:pt x="164380" y="139235"/>
                  <a:pt x="199770" y="170815"/>
                </a:cubicBezTo>
                <a:cubicBezTo>
                  <a:pt x="261832" y="227420"/>
                  <a:pt x="319787" y="287956"/>
                  <a:pt x="373634" y="352426"/>
                </a:cubicBezTo>
                <a:cubicBezTo>
                  <a:pt x="418084" y="405130"/>
                  <a:pt x="462534" y="459995"/>
                  <a:pt x="512191" y="510159"/>
                </a:cubicBezTo>
                <a:lnTo>
                  <a:pt x="553211" y="50812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" name="Freeform 217"/>
          <p:cNvSpPr/>
          <p:nvPr/>
        </p:nvSpPr>
        <p:spPr>
          <a:xfrm flipV="1">
            <a:off x="7136112" y="6807014"/>
            <a:ext cx="15001" cy="11001"/>
          </a:xfrm>
          <a:custGeom>
            <a:avLst/>
            <a:gdLst/>
            <a:ahLst/>
            <a:cxnLst/>
            <a:rect l="0" t="0" r="0" b="0"/>
            <a:pathLst>
              <a:path w="28575" h="20955">
                <a:moveTo>
                  <a:pt x="0" y="9016"/>
                </a:moveTo>
                <a:cubicBezTo>
                  <a:pt x="10459" y="10762"/>
                  <a:pt x="19984" y="14741"/>
                  <a:pt x="28575" y="20955"/>
                </a:cubicBezTo>
                <a:cubicBezTo>
                  <a:pt x="24003" y="14859"/>
                  <a:pt x="19685" y="8255"/>
                  <a:pt x="15875" y="2540"/>
                </a:cubicBezTo>
                <a:lnTo>
                  <a:pt x="13843" y="0"/>
                </a:lnTo>
                <a:cubicBezTo>
                  <a:pt x="9947" y="4107"/>
                  <a:pt x="5333" y="7113"/>
                  <a:pt x="0" y="901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" name="Freeform 218"/>
          <p:cNvSpPr/>
          <p:nvPr/>
        </p:nvSpPr>
        <p:spPr>
          <a:xfrm flipV="1">
            <a:off x="7142979" y="6725200"/>
            <a:ext cx="71409" cy="79679"/>
          </a:xfrm>
          <a:custGeom>
            <a:avLst/>
            <a:gdLst/>
            <a:ahLst/>
            <a:cxnLst/>
            <a:rect l="0" t="0" r="0" b="0"/>
            <a:pathLst>
              <a:path w="136017" h="151764">
                <a:moveTo>
                  <a:pt x="0" y="26035"/>
                </a:moveTo>
                <a:cubicBezTo>
                  <a:pt x="31580" y="68961"/>
                  <a:pt x="64388" y="110871"/>
                  <a:pt x="98425" y="151764"/>
                </a:cubicBezTo>
                <a:cubicBezTo>
                  <a:pt x="107060" y="151764"/>
                  <a:pt x="113919" y="151764"/>
                  <a:pt x="114554" y="150875"/>
                </a:cubicBezTo>
                <a:cubicBezTo>
                  <a:pt x="134747" y="150113"/>
                  <a:pt x="123571" y="150875"/>
                  <a:pt x="136017" y="149732"/>
                </a:cubicBezTo>
                <a:cubicBezTo>
                  <a:pt x="104436" y="111971"/>
                  <a:pt x="74083" y="73787"/>
                  <a:pt x="44958" y="35178"/>
                </a:cubicBezTo>
                <a:cubicBezTo>
                  <a:pt x="36068" y="23494"/>
                  <a:pt x="27431" y="11810"/>
                  <a:pt x="18922" y="0"/>
                </a:cubicBezTo>
                <a:cubicBezTo>
                  <a:pt x="21843" y="8636"/>
                  <a:pt x="8762" y="16890"/>
                  <a:pt x="0" y="2603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" name="Freeform 219"/>
          <p:cNvSpPr/>
          <p:nvPr/>
        </p:nvSpPr>
        <p:spPr>
          <a:xfrm flipV="1">
            <a:off x="7116976" y="6728934"/>
            <a:ext cx="176823" cy="143110"/>
          </a:xfrm>
          <a:custGeom>
            <a:avLst/>
            <a:gdLst/>
            <a:ahLst/>
            <a:cxnLst/>
            <a:rect l="0" t="0" r="0" b="0"/>
            <a:pathLst>
              <a:path w="336805" h="272581">
                <a:moveTo>
                  <a:pt x="331597" y="270676"/>
                </a:moveTo>
                <a:cubicBezTo>
                  <a:pt x="300864" y="239180"/>
                  <a:pt x="271780" y="205652"/>
                  <a:pt x="242697" y="173014"/>
                </a:cubicBezTo>
                <a:cubicBezTo>
                  <a:pt x="186944" y="111292"/>
                  <a:pt x="124968" y="44108"/>
                  <a:pt x="48134" y="8803"/>
                </a:cubicBezTo>
                <a:cubicBezTo>
                  <a:pt x="32835" y="1058"/>
                  <a:pt x="17087" y="0"/>
                  <a:pt x="890" y="5628"/>
                </a:cubicBezTo>
                <a:cubicBezTo>
                  <a:pt x="0" y="15280"/>
                  <a:pt x="17019" y="24551"/>
                  <a:pt x="26290" y="33949"/>
                </a:cubicBezTo>
                <a:cubicBezTo>
                  <a:pt x="39620" y="38057"/>
                  <a:pt x="51939" y="44196"/>
                  <a:pt x="63247" y="52364"/>
                </a:cubicBezTo>
                <a:cubicBezTo>
                  <a:pt x="79161" y="62309"/>
                  <a:pt x="94444" y="73147"/>
                  <a:pt x="109094" y="84876"/>
                </a:cubicBezTo>
                <a:cubicBezTo>
                  <a:pt x="177800" y="139866"/>
                  <a:pt x="233046" y="208319"/>
                  <a:pt x="292609" y="272581"/>
                </a:cubicBezTo>
                <a:cubicBezTo>
                  <a:pt x="336805" y="271185"/>
                  <a:pt x="306959" y="271819"/>
                  <a:pt x="331597" y="2706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" name="Freeform 220"/>
          <p:cNvSpPr/>
          <p:nvPr/>
        </p:nvSpPr>
        <p:spPr>
          <a:xfrm flipV="1">
            <a:off x="7148447" y="6738736"/>
            <a:ext cx="341644" cy="295715"/>
          </a:xfrm>
          <a:custGeom>
            <a:avLst/>
            <a:gdLst/>
            <a:ahLst/>
            <a:cxnLst/>
            <a:rect l="0" t="0" r="0" b="0"/>
            <a:pathLst>
              <a:path w="650748" h="563245">
                <a:moveTo>
                  <a:pt x="39370" y="0"/>
                </a:moveTo>
                <a:lnTo>
                  <a:pt x="27305" y="0"/>
                </a:lnTo>
                <a:lnTo>
                  <a:pt x="4318" y="762"/>
                </a:lnTo>
                <a:lnTo>
                  <a:pt x="0" y="762"/>
                </a:lnTo>
                <a:cubicBezTo>
                  <a:pt x="83757" y="98043"/>
                  <a:pt x="172657" y="190372"/>
                  <a:pt x="266700" y="277749"/>
                </a:cubicBezTo>
                <a:cubicBezTo>
                  <a:pt x="322580" y="329395"/>
                  <a:pt x="380111" y="379306"/>
                  <a:pt x="439293" y="427482"/>
                </a:cubicBezTo>
                <a:cubicBezTo>
                  <a:pt x="493776" y="471805"/>
                  <a:pt x="552450" y="511810"/>
                  <a:pt x="604393" y="558673"/>
                </a:cubicBezTo>
                <a:lnTo>
                  <a:pt x="609346" y="563245"/>
                </a:lnTo>
                <a:lnTo>
                  <a:pt x="650748" y="561213"/>
                </a:lnTo>
                <a:cubicBezTo>
                  <a:pt x="644017" y="554101"/>
                  <a:pt x="636905" y="547243"/>
                  <a:pt x="629666" y="540639"/>
                </a:cubicBezTo>
                <a:cubicBezTo>
                  <a:pt x="573913" y="489839"/>
                  <a:pt x="510667" y="447167"/>
                  <a:pt x="451866" y="399542"/>
                </a:cubicBezTo>
                <a:cubicBezTo>
                  <a:pt x="390144" y="348742"/>
                  <a:pt x="330157" y="296121"/>
                  <a:pt x="271907" y="241681"/>
                </a:cubicBezTo>
                <a:cubicBezTo>
                  <a:pt x="190711" y="165057"/>
                  <a:pt x="113199" y="84497"/>
                  <a:pt x="39370" y="0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" name="Freeform 221"/>
          <p:cNvSpPr/>
          <p:nvPr/>
        </p:nvSpPr>
        <p:spPr>
          <a:xfrm flipV="1">
            <a:off x="7204254" y="6742270"/>
            <a:ext cx="351112" cy="293782"/>
          </a:xfrm>
          <a:custGeom>
            <a:avLst/>
            <a:gdLst/>
            <a:ahLst/>
            <a:cxnLst/>
            <a:rect l="0" t="0" r="0" b="0"/>
            <a:pathLst>
              <a:path w="668781" h="559562">
                <a:moveTo>
                  <a:pt x="668781" y="558800"/>
                </a:moveTo>
                <a:cubicBezTo>
                  <a:pt x="627633" y="516637"/>
                  <a:pt x="590168" y="471044"/>
                  <a:pt x="550545" y="427482"/>
                </a:cubicBezTo>
                <a:cubicBezTo>
                  <a:pt x="442339" y="311462"/>
                  <a:pt x="324822" y="205798"/>
                  <a:pt x="197993" y="110491"/>
                </a:cubicBezTo>
                <a:cubicBezTo>
                  <a:pt x="149225" y="72391"/>
                  <a:pt x="99695" y="36196"/>
                  <a:pt x="49784" y="0"/>
                </a:cubicBezTo>
                <a:lnTo>
                  <a:pt x="31242" y="0"/>
                </a:lnTo>
                <a:lnTo>
                  <a:pt x="12065" y="0"/>
                </a:lnTo>
                <a:lnTo>
                  <a:pt x="0" y="0"/>
                </a:lnTo>
                <a:cubicBezTo>
                  <a:pt x="24638" y="17781"/>
                  <a:pt x="49403" y="35688"/>
                  <a:pt x="73914" y="53721"/>
                </a:cubicBezTo>
                <a:cubicBezTo>
                  <a:pt x="151511" y="110745"/>
                  <a:pt x="228092" y="169164"/>
                  <a:pt x="301752" y="231521"/>
                </a:cubicBezTo>
                <a:cubicBezTo>
                  <a:pt x="365423" y="284713"/>
                  <a:pt x="426256" y="340974"/>
                  <a:pt x="484251" y="400304"/>
                </a:cubicBezTo>
                <a:cubicBezTo>
                  <a:pt x="534289" y="451739"/>
                  <a:pt x="579628" y="507238"/>
                  <a:pt x="628777" y="559562"/>
                </a:cubicBezTo>
                <a:lnTo>
                  <a:pt x="668781" y="558800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" name="Freeform 222"/>
          <p:cNvSpPr/>
          <p:nvPr/>
        </p:nvSpPr>
        <p:spPr>
          <a:xfrm flipV="1">
            <a:off x="7314002" y="6746271"/>
            <a:ext cx="323509" cy="292448"/>
          </a:xfrm>
          <a:custGeom>
            <a:avLst/>
            <a:gdLst/>
            <a:ahLst/>
            <a:cxnLst/>
            <a:rect l="0" t="0" r="0" b="0"/>
            <a:pathLst>
              <a:path w="616204" h="557022">
                <a:moveTo>
                  <a:pt x="316103" y="268987"/>
                </a:moveTo>
                <a:cubicBezTo>
                  <a:pt x="252603" y="212726"/>
                  <a:pt x="189103" y="156719"/>
                  <a:pt x="127254" y="98553"/>
                </a:cubicBezTo>
                <a:cubicBezTo>
                  <a:pt x="93004" y="68920"/>
                  <a:pt x="62186" y="36070"/>
                  <a:pt x="34798" y="0"/>
                </a:cubicBezTo>
                <a:lnTo>
                  <a:pt x="16510" y="0"/>
                </a:lnTo>
                <a:lnTo>
                  <a:pt x="0" y="0"/>
                </a:lnTo>
                <a:cubicBezTo>
                  <a:pt x="20782" y="32531"/>
                  <a:pt x="45335" y="61911"/>
                  <a:pt x="73660" y="88138"/>
                </a:cubicBezTo>
                <a:cubicBezTo>
                  <a:pt x="139573" y="152654"/>
                  <a:pt x="208788" y="213487"/>
                  <a:pt x="277876" y="274701"/>
                </a:cubicBezTo>
                <a:cubicBezTo>
                  <a:pt x="338582" y="328422"/>
                  <a:pt x="399288" y="382143"/>
                  <a:pt x="457962" y="438150"/>
                </a:cubicBezTo>
                <a:cubicBezTo>
                  <a:pt x="496951" y="475361"/>
                  <a:pt x="541274" y="514350"/>
                  <a:pt x="578104" y="557022"/>
                </a:cubicBezTo>
                <a:lnTo>
                  <a:pt x="616204" y="555117"/>
                </a:lnTo>
                <a:cubicBezTo>
                  <a:pt x="580956" y="514470"/>
                  <a:pt x="543406" y="476074"/>
                  <a:pt x="503555" y="439928"/>
                </a:cubicBezTo>
                <a:cubicBezTo>
                  <a:pt x="443103" y="381635"/>
                  <a:pt x="379603" y="325247"/>
                  <a:pt x="316103" y="26898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" name="Freeform 223"/>
          <p:cNvSpPr/>
          <p:nvPr/>
        </p:nvSpPr>
        <p:spPr>
          <a:xfrm flipV="1">
            <a:off x="7383944" y="6748738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" name="Freeform 224"/>
          <p:cNvSpPr/>
          <p:nvPr/>
        </p:nvSpPr>
        <p:spPr>
          <a:xfrm flipV="1">
            <a:off x="7487091" y="6752738"/>
            <a:ext cx="291838" cy="290514"/>
          </a:xfrm>
          <a:custGeom>
            <a:avLst/>
            <a:gdLst/>
            <a:ahLst/>
            <a:cxnLst/>
            <a:rect l="0" t="0" r="0" b="0"/>
            <a:pathLst>
              <a:path w="555880" h="553338">
                <a:moveTo>
                  <a:pt x="378333" y="361061"/>
                </a:moveTo>
                <a:cubicBezTo>
                  <a:pt x="272923" y="254127"/>
                  <a:pt x="164973" y="149479"/>
                  <a:pt x="67691" y="35052"/>
                </a:cubicBezTo>
                <a:cubicBezTo>
                  <a:pt x="57785" y="23495"/>
                  <a:pt x="47752" y="11938"/>
                  <a:pt x="38100" y="0"/>
                </a:cubicBezTo>
                <a:lnTo>
                  <a:pt x="0" y="1016"/>
                </a:lnTo>
                <a:cubicBezTo>
                  <a:pt x="43180" y="61595"/>
                  <a:pt x="97663" y="116586"/>
                  <a:pt x="148463" y="170434"/>
                </a:cubicBezTo>
                <a:cubicBezTo>
                  <a:pt x="203709" y="228981"/>
                  <a:pt x="260859" y="286004"/>
                  <a:pt x="317627" y="343154"/>
                </a:cubicBezTo>
                <a:cubicBezTo>
                  <a:pt x="374396" y="400304"/>
                  <a:pt x="430912" y="458215"/>
                  <a:pt x="485395" y="517525"/>
                </a:cubicBezTo>
                <a:cubicBezTo>
                  <a:pt x="495428" y="528573"/>
                  <a:pt x="506985" y="540512"/>
                  <a:pt x="518796" y="553338"/>
                </a:cubicBezTo>
                <a:lnTo>
                  <a:pt x="555880" y="551560"/>
                </a:lnTo>
                <a:cubicBezTo>
                  <a:pt x="554229" y="549529"/>
                  <a:pt x="552451" y="547623"/>
                  <a:pt x="550800" y="545718"/>
                </a:cubicBezTo>
                <a:cubicBezTo>
                  <a:pt x="495682" y="481964"/>
                  <a:pt x="437389" y="421131"/>
                  <a:pt x="378333" y="361061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" name="Freeform 225"/>
          <p:cNvSpPr/>
          <p:nvPr/>
        </p:nvSpPr>
        <p:spPr>
          <a:xfrm flipV="1">
            <a:off x="7569435" y="6755205"/>
            <a:ext cx="262767" cy="290314"/>
          </a:xfrm>
          <a:custGeom>
            <a:avLst/>
            <a:gdLst/>
            <a:ahLst/>
            <a:cxnLst/>
            <a:rect l="0" t="0" r="0" b="0"/>
            <a:pathLst>
              <a:path w="500507" h="552957">
                <a:moveTo>
                  <a:pt x="500507" y="550798"/>
                </a:moveTo>
                <a:cubicBezTo>
                  <a:pt x="437577" y="489264"/>
                  <a:pt x="380850" y="422462"/>
                  <a:pt x="330327" y="350393"/>
                </a:cubicBezTo>
                <a:cubicBezTo>
                  <a:pt x="246507" y="235331"/>
                  <a:pt x="168021" y="114300"/>
                  <a:pt x="63627" y="16509"/>
                </a:cubicBezTo>
                <a:lnTo>
                  <a:pt x="45467" y="0"/>
                </a:lnTo>
                <a:lnTo>
                  <a:pt x="0" y="1270"/>
                </a:lnTo>
                <a:cubicBezTo>
                  <a:pt x="50300" y="42762"/>
                  <a:pt x="95893" y="88905"/>
                  <a:pt x="136780" y="139700"/>
                </a:cubicBezTo>
                <a:cubicBezTo>
                  <a:pt x="246507" y="272033"/>
                  <a:pt x="337567" y="430021"/>
                  <a:pt x="459740" y="552957"/>
                </a:cubicBezTo>
                <a:lnTo>
                  <a:pt x="500507" y="55079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" name="Freeform 226"/>
          <p:cNvSpPr/>
          <p:nvPr/>
        </p:nvSpPr>
        <p:spPr>
          <a:xfrm flipV="1">
            <a:off x="7654513" y="6758739"/>
            <a:ext cx="251966" cy="288781"/>
          </a:xfrm>
          <a:custGeom>
            <a:avLst/>
            <a:gdLst/>
            <a:ahLst/>
            <a:cxnLst/>
            <a:rect l="0" t="0" r="0" b="0"/>
            <a:pathLst>
              <a:path w="479933" h="550038">
                <a:moveTo>
                  <a:pt x="306197" y="358776"/>
                </a:moveTo>
                <a:cubicBezTo>
                  <a:pt x="199524" y="253058"/>
                  <a:pt x="109777" y="134525"/>
                  <a:pt x="36957" y="3175"/>
                </a:cubicBezTo>
                <a:lnTo>
                  <a:pt x="35179" y="0"/>
                </a:lnTo>
                <a:lnTo>
                  <a:pt x="0" y="1017"/>
                </a:lnTo>
                <a:cubicBezTo>
                  <a:pt x="5969" y="11050"/>
                  <a:pt x="11557" y="20193"/>
                  <a:pt x="15621" y="27560"/>
                </a:cubicBezTo>
                <a:cubicBezTo>
                  <a:pt x="83031" y="148681"/>
                  <a:pt x="165242" y="258748"/>
                  <a:pt x="262255" y="357760"/>
                </a:cubicBezTo>
                <a:cubicBezTo>
                  <a:pt x="308864" y="405893"/>
                  <a:pt x="357251" y="452375"/>
                  <a:pt x="401955" y="502286"/>
                </a:cubicBezTo>
                <a:cubicBezTo>
                  <a:pt x="414655" y="516891"/>
                  <a:pt x="429895" y="532766"/>
                  <a:pt x="444373" y="550038"/>
                </a:cubicBezTo>
                <a:lnTo>
                  <a:pt x="479933" y="548260"/>
                </a:lnTo>
                <a:lnTo>
                  <a:pt x="458089" y="521082"/>
                </a:lnTo>
                <a:cubicBezTo>
                  <a:pt x="411225" y="463297"/>
                  <a:pt x="358140" y="411481"/>
                  <a:pt x="306197" y="3587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" name="Freeform 227"/>
          <p:cNvSpPr/>
          <p:nvPr/>
        </p:nvSpPr>
        <p:spPr>
          <a:xfrm flipV="1">
            <a:off x="7716121" y="6761006"/>
            <a:ext cx="238697" cy="288047"/>
          </a:xfrm>
          <a:custGeom>
            <a:avLst/>
            <a:gdLst/>
            <a:ahLst/>
            <a:cxnLst/>
            <a:rect l="0" t="0" r="0" b="0"/>
            <a:pathLst>
              <a:path w="454660" h="548640">
                <a:moveTo>
                  <a:pt x="454660" y="546227"/>
                </a:moveTo>
                <a:cubicBezTo>
                  <a:pt x="361442" y="466725"/>
                  <a:pt x="287655" y="366522"/>
                  <a:pt x="219710" y="265303"/>
                </a:cubicBezTo>
                <a:cubicBezTo>
                  <a:pt x="160019" y="176403"/>
                  <a:pt x="103505" y="84836"/>
                  <a:pt x="38100" y="0"/>
                </a:cubicBezTo>
                <a:lnTo>
                  <a:pt x="0" y="889"/>
                </a:lnTo>
                <a:cubicBezTo>
                  <a:pt x="35560" y="45593"/>
                  <a:pt x="68199" y="92456"/>
                  <a:pt x="100076" y="139827"/>
                </a:cubicBezTo>
                <a:cubicBezTo>
                  <a:pt x="170434" y="244983"/>
                  <a:pt x="236728" y="353314"/>
                  <a:pt x="318262" y="450469"/>
                </a:cubicBezTo>
                <a:cubicBezTo>
                  <a:pt x="347138" y="485235"/>
                  <a:pt x="378168" y="517959"/>
                  <a:pt x="411352" y="548640"/>
                </a:cubicBezTo>
                <a:lnTo>
                  <a:pt x="422910" y="548640"/>
                </a:lnTo>
                <a:cubicBezTo>
                  <a:pt x="438150" y="547243"/>
                  <a:pt x="446786" y="546735"/>
                  <a:pt x="454660" y="54622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" name="Freeform 228"/>
          <p:cNvSpPr/>
          <p:nvPr/>
        </p:nvSpPr>
        <p:spPr>
          <a:xfrm flipV="1">
            <a:off x="7773662" y="6764207"/>
            <a:ext cx="237764" cy="286514"/>
          </a:xfrm>
          <a:custGeom>
            <a:avLst/>
            <a:gdLst/>
            <a:ahLst/>
            <a:cxnLst/>
            <a:rect l="0" t="0" r="0" b="0"/>
            <a:pathLst>
              <a:path w="452882" h="545719">
                <a:moveTo>
                  <a:pt x="364871" y="404495"/>
                </a:moveTo>
                <a:cubicBezTo>
                  <a:pt x="296673" y="309500"/>
                  <a:pt x="218060" y="222885"/>
                  <a:pt x="143002" y="133350"/>
                </a:cubicBezTo>
                <a:cubicBezTo>
                  <a:pt x="106681" y="90043"/>
                  <a:pt x="70993" y="45974"/>
                  <a:pt x="38100" y="0"/>
                </a:cubicBezTo>
                <a:lnTo>
                  <a:pt x="0" y="1017"/>
                </a:lnTo>
                <a:cubicBezTo>
                  <a:pt x="8891" y="13717"/>
                  <a:pt x="18542" y="25274"/>
                  <a:pt x="27051" y="36831"/>
                </a:cubicBezTo>
                <a:cubicBezTo>
                  <a:pt x="43307" y="58674"/>
                  <a:pt x="60029" y="80264"/>
                  <a:pt x="77217" y="101600"/>
                </a:cubicBezTo>
                <a:cubicBezTo>
                  <a:pt x="157988" y="202185"/>
                  <a:pt x="246888" y="296291"/>
                  <a:pt x="323724" y="399923"/>
                </a:cubicBezTo>
                <a:cubicBezTo>
                  <a:pt x="358877" y="446201"/>
                  <a:pt x="390457" y="494799"/>
                  <a:pt x="418466" y="545719"/>
                </a:cubicBezTo>
                <a:cubicBezTo>
                  <a:pt x="422021" y="545719"/>
                  <a:pt x="439039" y="544830"/>
                  <a:pt x="452882" y="544450"/>
                </a:cubicBezTo>
                <a:cubicBezTo>
                  <a:pt x="426497" y="495942"/>
                  <a:pt x="397160" y="449291"/>
                  <a:pt x="364871" y="40449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" name="Freeform 229"/>
          <p:cNvSpPr/>
          <p:nvPr/>
        </p:nvSpPr>
        <p:spPr>
          <a:xfrm flipV="1">
            <a:off x="7859473" y="6831885"/>
            <a:ext cx="179023" cy="221103"/>
          </a:xfrm>
          <a:custGeom>
            <a:avLst/>
            <a:gdLst/>
            <a:ahLst/>
            <a:cxnLst/>
            <a:rect l="0" t="0" r="0" b="0"/>
            <a:pathLst>
              <a:path w="340995" h="421133">
                <a:moveTo>
                  <a:pt x="157988" y="158624"/>
                </a:moveTo>
                <a:cubicBezTo>
                  <a:pt x="122690" y="102856"/>
                  <a:pt x="83489" y="49982"/>
                  <a:pt x="40386" y="0"/>
                </a:cubicBezTo>
                <a:lnTo>
                  <a:pt x="0" y="1017"/>
                </a:lnTo>
                <a:cubicBezTo>
                  <a:pt x="123571" y="128017"/>
                  <a:pt x="194310" y="305817"/>
                  <a:pt x="326898" y="421133"/>
                </a:cubicBezTo>
                <a:cubicBezTo>
                  <a:pt x="340995" y="408433"/>
                  <a:pt x="272161" y="398527"/>
                  <a:pt x="328295" y="385065"/>
                </a:cubicBezTo>
                <a:lnTo>
                  <a:pt x="331851" y="383795"/>
                </a:lnTo>
                <a:cubicBezTo>
                  <a:pt x="263145" y="319406"/>
                  <a:pt x="209932" y="237109"/>
                  <a:pt x="157988" y="158624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" name="Freeform 230"/>
          <p:cNvSpPr/>
          <p:nvPr/>
        </p:nvSpPr>
        <p:spPr>
          <a:xfrm flipV="1">
            <a:off x="8041830" y="6887827"/>
            <a:ext cx="5600" cy="5467"/>
          </a:xfrm>
          <a:custGeom>
            <a:avLst/>
            <a:gdLst/>
            <a:ahLst/>
            <a:cxnLst/>
            <a:rect l="0" t="0" r="0" b="0"/>
            <a:pathLst>
              <a:path w="10668" h="10414">
                <a:moveTo>
                  <a:pt x="4954" y="889"/>
                </a:moveTo>
                <a:lnTo>
                  <a:pt x="0" y="0"/>
                </a:lnTo>
                <a:cubicBezTo>
                  <a:pt x="2541" y="3430"/>
                  <a:pt x="4954" y="6985"/>
                  <a:pt x="7366" y="10414"/>
                </a:cubicBezTo>
                <a:cubicBezTo>
                  <a:pt x="10414" y="7493"/>
                  <a:pt x="10668" y="3937"/>
                  <a:pt x="4954" y="889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" name="Freeform 231"/>
          <p:cNvSpPr/>
          <p:nvPr/>
        </p:nvSpPr>
        <p:spPr>
          <a:xfrm flipV="1">
            <a:off x="7922081" y="6903230"/>
            <a:ext cx="126616" cy="151292"/>
          </a:xfrm>
          <a:custGeom>
            <a:avLst/>
            <a:gdLst/>
            <a:ahLst/>
            <a:cxnLst/>
            <a:rect l="0" t="0" r="0" b="0"/>
            <a:pathLst>
              <a:path w="241173" h="288164">
                <a:moveTo>
                  <a:pt x="241173" y="274448"/>
                </a:moveTo>
                <a:cubicBezTo>
                  <a:pt x="240710" y="273928"/>
                  <a:pt x="240287" y="273378"/>
                  <a:pt x="239903" y="272797"/>
                </a:cubicBezTo>
                <a:cubicBezTo>
                  <a:pt x="195199" y="213488"/>
                  <a:pt x="145161" y="158496"/>
                  <a:pt x="100203" y="99696"/>
                </a:cubicBezTo>
                <a:cubicBezTo>
                  <a:pt x="77096" y="69761"/>
                  <a:pt x="56437" y="38223"/>
                  <a:pt x="38227" y="5081"/>
                </a:cubicBezTo>
                <a:lnTo>
                  <a:pt x="35433" y="0"/>
                </a:lnTo>
                <a:lnTo>
                  <a:pt x="22733" y="0"/>
                </a:lnTo>
                <a:lnTo>
                  <a:pt x="0" y="0"/>
                </a:lnTo>
                <a:cubicBezTo>
                  <a:pt x="14190" y="26807"/>
                  <a:pt x="30108" y="52546"/>
                  <a:pt x="47752" y="77216"/>
                </a:cubicBezTo>
                <a:cubicBezTo>
                  <a:pt x="97664" y="150749"/>
                  <a:pt x="161164" y="216663"/>
                  <a:pt x="214377" y="288164"/>
                </a:cubicBezTo>
                <a:cubicBezTo>
                  <a:pt x="222250" y="283591"/>
                  <a:pt x="233680" y="279020"/>
                  <a:pt x="241173" y="27444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" name="Freeform 232"/>
          <p:cNvSpPr/>
          <p:nvPr/>
        </p:nvSpPr>
        <p:spPr>
          <a:xfrm flipV="1">
            <a:off x="7980155" y="6944103"/>
            <a:ext cx="100547" cy="112018"/>
          </a:xfrm>
          <a:custGeom>
            <a:avLst/>
            <a:gdLst/>
            <a:ahLst/>
            <a:cxnLst/>
            <a:rect l="0" t="0" r="0" b="0"/>
            <a:pathLst>
              <a:path w="191517" h="213360">
                <a:moveTo>
                  <a:pt x="186691" y="189103"/>
                </a:moveTo>
                <a:cubicBezTo>
                  <a:pt x="144001" y="141789"/>
                  <a:pt x="104419" y="92005"/>
                  <a:pt x="67945" y="39751"/>
                </a:cubicBezTo>
                <a:cubicBezTo>
                  <a:pt x="58039" y="27051"/>
                  <a:pt x="48006" y="13208"/>
                  <a:pt x="37719" y="0"/>
                </a:cubicBezTo>
                <a:lnTo>
                  <a:pt x="19812" y="0"/>
                </a:lnTo>
                <a:lnTo>
                  <a:pt x="0" y="0"/>
                </a:lnTo>
                <a:cubicBezTo>
                  <a:pt x="57912" y="70104"/>
                  <a:pt x="106554" y="148717"/>
                  <a:pt x="169545" y="213360"/>
                </a:cubicBezTo>
                <a:cubicBezTo>
                  <a:pt x="180975" y="205613"/>
                  <a:pt x="191517" y="197865"/>
                  <a:pt x="171705" y="190881"/>
                </a:cubicBezTo>
                <a:lnTo>
                  <a:pt x="186691" y="189103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" name="Freeform 233"/>
          <p:cNvSpPr/>
          <p:nvPr/>
        </p:nvSpPr>
        <p:spPr>
          <a:xfrm flipV="1">
            <a:off x="8034229" y="6985977"/>
            <a:ext cx="59141" cy="71478"/>
          </a:xfrm>
          <a:custGeom>
            <a:avLst/>
            <a:gdLst/>
            <a:ahLst/>
            <a:cxnLst/>
            <a:rect l="0" t="0" r="0" b="0"/>
            <a:pathLst>
              <a:path w="112649" h="136143">
                <a:moveTo>
                  <a:pt x="112649" y="108458"/>
                </a:moveTo>
                <a:lnTo>
                  <a:pt x="85597" y="69215"/>
                </a:lnTo>
                <a:cubicBezTo>
                  <a:pt x="69765" y="45931"/>
                  <a:pt x="53551" y="22860"/>
                  <a:pt x="36957" y="0"/>
                </a:cubicBezTo>
                <a:lnTo>
                  <a:pt x="33654" y="0"/>
                </a:lnTo>
                <a:lnTo>
                  <a:pt x="8254" y="635"/>
                </a:lnTo>
                <a:lnTo>
                  <a:pt x="0" y="635"/>
                </a:lnTo>
                <a:cubicBezTo>
                  <a:pt x="15494" y="21971"/>
                  <a:pt x="30860" y="43433"/>
                  <a:pt x="45846" y="65150"/>
                </a:cubicBezTo>
                <a:cubicBezTo>
                  <a:pt x="60832" y="86867"/>
                  <a:pt x="78358" y="112267"/>
                  <a:pt x="94106" y="136143"/>
                </a:cubicBezTo>
                <a:cubicBezTo>
                  <a:pt x="102488" y="128904"/>
                  <a:pt x="111886" y="121792"/>
                  <a:pt x="105790" y="114934"/>
                </a:cubicBezTo>
                <a:cubicBezTo>
                  <a:pt x="107651" y="112325"/>
                  <a:pt x="109937" y="110166"/>
                  <a:pt x="112649" y="10845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" name="Freeform 234"/>
          <p:cNvSpPr/>
          <p:nvPr/>
        </p:nvSpPr>
        <p:spPr>
          <a:xfrm flipV="1">
            <a:off x="10693586" y="6709002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" name="Freeform 235"/>
          <p:cNvSpPr/>
          <p:nvPr/>
        </p:nvSpPr>
        <p:spPr>
          <a:xfrm flipV="1">
            <a:off x="10919482" y="7123271"/>
            <a:ext cx="2977256" cy="16936"/>
          </a:xfrm>
          <a:custGeom>
            <a:avLst/>
            <a:gdLst/>
            <a:ahLst/>
            <a:cxnLst/>
            <a:rect l="0" t="0" r="0" b="0"/>
            <a:pathLst>
              <a:path w="5670931" h="32258">
                <a:moveTo>
                  <a:pt x="5652262" y="32258"/>
                </a:moveTo>
                <a:lnTo>
                  <a:pt x="18161" y="32258"/>
                </a:lnTo>
                <a:cubicBezTo>
                  <a:pt x="0" y="32258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8"/>
                  <a:pt x="5652262" y="32258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" name="Freeform 236"/>
          <p:cNvSpPr/>
          <p:nvPr/>
        </p:nvSpPr>
        <p:spPr>
          <a:xfrm flipV="1">
            <a:off x="10919482" y="6880230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" name="Freeform 237"/>
          <p:cNvSpPr/>
          <p:nvPr/>
        </p:nvSpPr>
        <p:spPr>
          <a:xfrm flipV="1">
            <a:off x="10919482" y="8098766"/>
            <a:ext cx="2977256" cy="17136"/>
          </a:xfrm>
          <a:custGeom>
            <a:avLst/>
            <a:gdLst/>
            <a:ahLst/>
            <a:cxnLst/>
            <a:rect l="0" t="0" r="0" b="0"/>
            <a:pathLst>
              <a:path w="5670931" h="32639">
                <a:moveTo>
                  <a:pt x="5652262" y="32639"/>
                </a:moveTo>
                <a:lnTo>
                  <a:pt x="18161" y="32639"/>
                </a:lnTo>
                <a:cubicBezTo>
                  <a:pt x="0" y="32639"/>
                  <a:pt x="380" y="382"/>
                  <a:pt x="18161" y="382"/>
                </a:cubicBezTo>
                <a:lnTo>
                  <a:pt x="5653024" y="382"/>
                </a:lnTo>
                <a:cubicBezTo>
                  <a:pt x="5670931" y="0"/>
                  <a:pt x="5670550" y="32639"/>
                  <a:pt x="5652262" y="32639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" name="Freeform 238"/>
          <p:cNvSpPr/>
          <p:nvPr/>
        </p:nvSpPr>
        <p:spPr>
          <a:xfrm flipV="1">
            <a:off x="10919482" y="7855926"/>
            <a:ext cx="2977256" cy="16935"/>
          </a:xfrm>
          <a:custGeom>
            <a:avLst/>
            <a:gdLst/>
            <a:ahLst/>
            <a:cxnLst/>
            <a:rect l="0" t="0" r="0" b="0"/>
            <a:pathLst>
              <a:path w="5670931" h="32257">
                <a:moveTo>
                  <a:pt x="5652262" y="32257"/>
                </a:moveTo>
                <a:lnTo>
                  <a:pt x="18161" y="32257"/>
                </a:lnTo>
                <a:cubicBezTo>
                  <a:pt x="0" y="32257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7"/>
                  <a:pt x="5652262" y="32257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" name="Freeform 239"/>
          <p:cNvSpPr/>
          <p:nvPr/>
        </p:nvSpPr>
        <p:spPr>
          <a:xfrm flipV="1">
            <a:off x="10919482" y="7612886"/>
            <a:ext cx="2977256" cy="16869"/>
          </a:xfrm>
          <a:custGeom>
            <a:avLst/>
            <a:gdLst/>
            <a:ahLst/>
            <a:cxnLst/>
            <a:rect l="0" t="0" r="0" b="0"/>
            <a:pathLst>
              <a:path w="5670931" h="32131">
                <a:moveTo>
                  <a:pt x="5652262" y="32131"/>
                </a:moveTo>
                <a:lnTo>
                  <a:pt x="18161" y="32131"/>
                </a:lnTo>
                <a:cubicBezTo>
                  <a:pt x="0" y="32131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1"/>
                  <a:pt x="5652262" y="32131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" name="Freeform 240"/>
          <p:cNvSpPr/>
          <p:nvPr/>
        </p:nvSpPr>
        <p:spPr>
          <a:xfrm flipV="1">
            <a:off x="10919482" y="7369845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1" name="Picture 241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0" y="6606005"/>
            <a:ext cx="1041400" cy="367310"/>
          </a:xfrm>
          <a:prstGeom prst="rect">
            <a:avLst/>
          </a:prstGeom>
          <a:noFill/>
        </p:spPr>
      </p:pic>
      <p:sp>
        <p:nvSpPr>
          <p:cNvPr id="242" name="Freeform 242"/>
          <p:cNvSpPr/>
          <p:nvPr/>
        </p:nvSpPr>
        <p:spPr>
          <a:xfrm flipV="1">
            <a:off x="11823333" y="6627188"/>
            <a:ext cx="234030" cy="239439"/>
          </a:xfrm>
          <a:custGeom>
            <a:avLst/>
            <a:gdLst/>
            <a:ahLst/>
            <a:cxnLst/>
            <a:rect l="0" t="0" r="0" b="0"/>
            <a:pathLst>
              <a:path w="445770" h="456057">
                <a:moveTo>
                  <a:pt x="36194" y="53466"/>
                </a:moveTo>
                <a:cubicBezTo>
                  <a:pt x="39242" y="58547"/>
                  <a:pt x="42671" y="63754"/>
                  <a:pt x="45719" y="68960"/>
                </a:cubicBezTo>
                <a:cubicBezTo>
                  <a:pt x="100075" y="128269"/>
                  <a:pt x="164083" y="179323"/>
                  <a:pt x="225170" y="232028"/>
                </a:cubicBezTo>
                <a:cubicBezTo>
                  <a:pt x="297814" y="294766"/>
                  <a:pt x="372363" y="367919"/>
                  <a:pt x="412750" y="456057"/>
                </a:cubicBezTo>
                <a:lnTo>
                  <a:pt x="445770" y="454660"/>
                </a:lnTo>
                <a:cubicBezTo>
                  <a:pt x="368046" y="265430"/>
                  <a:pt x="150749" y="163830"/>
                  <a:pt x="27813" y="0"/>
                </a:cubicBezTo>
                <a:cubicBezTo>
                  <a:pt x="0" y="17653"/>
                  <a:pt x="85089" y="33528"/>
                  <a:pt x="36194" y="5346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" name="Freeform 243"/>
          <p:cNvSpPr/>
          <p:nvPr/>
        </p:nvSpPr>
        <p:spPr>
          <a:xfrm flipV="1">
            <a:off x="11830934" y="6630055"/>
            <a:ext cx="290437" cy="267844"/>
          </a:xfrm>
          <a:custGeom>
            <a:avLst/>
            <a:gdLst/>
            <a:ahLst/>
            <a:cxnLst/>
            <a:rect l="0" t="0" r="0" b="0"/>
            <a:pathLst>
              <a:path w="553211" h="510159">
                <a:moveTo>
                  <a:pt x="553211" y="508128"/>
                </a:moveTo>
                <a:lnTo>
                  <a:pt x="547623" y="502540"/>
                </a:lnTo>
                <a:cubicBezTo>
                  <a:pt x="450214" y="406401"/>
                  <a:pt x="370585" y="293878"/>
                  <a:pt x="272795" y="197740"/>
                </a:cubicBezTo>
                <a:cubicBezTo>
                  <a:pt x="220246" y="146246"/>
                  <a:pt x="164366" y="98663"/>
                  <a:pt x="105156" y="54992"/>
                </a:cubicBezTo>
                <a:cubicBezTo>
                  <a:pt x="79756" y="36450"/>
                  <a:pt x="54356" y="16892"/>
                  <a:pt x="27051" y="0"/>
                </a:cubicBezTo>
                <a:cubicBezTo>
                  <a:pt x="22349" y="4797"/>
                  <a:pt x="16845" y="8353"/>
                  <a:pt x="10541" y="10668"/>
                </a:cubicBezTo>
                <a:cubicBezTo>
                  <a:pt x="2794" y="13335"/>
                  <a:pt x="0" y="15875"/>
                  <a:pt x="381" y="18288"/>
                </a:cubicBezTo>
                <a:cubicBezTo>
                  <a:pt x="6530" y="21845"/>
                  <a:pt x="12456" y="25739"/>
                  <a:pt x="18160" y="29972"/>
                </a:cubicBezTo>
                <a:cubicBezTo>
                  <a:pt x="25400" y="35306"/>
                  <a:pt x="31750" y="40386"/>
                  <a:pt x="36448" y="43561"/>
                </a:cubicBezTo>
                <a:lnTo>
                  <a:pt x="40894" y="46482"/>
                </a:lnTo>
                <a:cubicBezTo>
                  <a:pt x="57319" y="57658"/>
                  <a:pt x="73533" y="69131"/>
                  <a:pt x="89535" y="80899"/>
                </a:cubicBezTo>
                <a:cubicBezTo>
                  <a:pt x="127635" y="109263"/>
                  <a:pt x="164380" y="139235"/>
                  <a:pt x="199770" y="170815"/>
                </a:cubicBezTo>
                <a:cubicBezTo>
                  <a:pt x="261832" y="227420"/>
                  <a:pt x="319787" y="287956"/>
                  <a:pt x="373634" y="352426"/>
                </a:cubicBezTo>
                <a:cubicBezTo>
                  <a:pt x="418084" y="405130"/>
                  <a:pt x="462534" y="459995"/>
                  <a:pt x="512191" y="510159"/>
                </a:cubicBezTo>
                <a:lnTo>
                  <a:pt x="553211" y="50812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" name="Freeform 244"/>
          <p:cNvSpPr/>
          <p:nvPr/>
        </p:nvSpPr>
        <p:spPr>
          <a:xfrm flipV="1">
            <a:off x="11856604" y="6702868"/>
            <a:ext cx="15001" cy="11001"/>
          </a:xfrm>
          <a:custGeom>
            <a:avLst/>
            <a:gdLst/>
            <a:ahLst/>
            <a:cxnLst/>
            <a:rect l="0" t="0" r="0" b="0"/>
            <a:pathLst>
              <a:path w="28575" h="20955">
                <a:moveTo>
                  <a:pt x="0" y="9016"/>
                </a:moveTo>
                <a:cubicBezTo>
                  <a:pt x="10459" y="10762"/>
                  <a:pt x="19984" y="14741"/>
                  <a:pt x="28575" y="20955"/>
                </a:cubicBezTo>
                <a:cubicBezTo>
                  <a:pt x="24003" y="14859"/>
                  <a:pt x="19685" y="8255"/>
                  <a:pt x="15875" y="2540"/>
                </a:cubicBezTo>
                <a:lnTo>
                  <a:pt x="13843" y="0"/>
                </a:lnTo>
                <a:cubicBezTo>
                  <a:pt x="9947" y="4107"/>
                  <a:pt x="5333" y="7113"/>
                  <a:pt x="0" y="901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" name="Freeform 245"/>
          <p:cNvSpPr/>
          <p:nvPr/>
        </p:nvSpPr>
        <p:spPr>
          <a:xfrm flipV="1">
            <a:off x="11863472" y="6621054"/>
            <a:ext cx="71409" cy="79679"/>
          </a:xfrm>
          <a:custGeom>
            <a:avLst/>
            <a:gdLst/>
            <a:ahLst/>
            <a:cxnLst/>
            <a:rect l="0" t="0" r="0" b="0"/>
            <a:pathLst>
              <a:path w="136017" h="151764">
                <a:moveTo>
                  <a:pt x="0" y="26035"/>
                </a:moveTo>
                <a:cubicBezTo>
                  <a:pt x="31580" y="68961"/>
                  <a:pt x="64388" y="110871"/>
                  <a:pt x="98425" y="151764"/>
                </a:cubicBezTo>
                <a:cubicBezTo>
                  <a:pt x="107060" y="151764"/>
                  <a:pt x="113919" y="151764"/>
                  <a:pt x="114554" y="150875"/>
                </a:cubicBezTo>
                <a:cubicBezTo>
                  <a:pt x="134747" y="150113"/>
                  <a:pt x="123571" y="150875"/>
                  <a:pt x="136017" y="149732"/>
                </a:cubicBezTo>
                <a:cubicBezTo>
                  <a:pt x="104436" y="111971"/>
                  <a:pt x="74083" y="73787"/>
                  <a:pt x="44958" y="35178"/>
                </a:cubicBezTo>
                <a:cubicBezTo>
                  <a:pt x="36068" y="23494"/>
                  <a:pt x="27431" y="11810"/>
                  <a:pt x="18922" y="0"/>
                </a:cubicBezTo>
                <a:cubicBezTo>
                  <a:pt x="21843" y="8636"/>
                  <a:pt x="8762" y="16890"/>
                  <a:pt x="0" y="2603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" name="Freeform 246"/>
          <p:cNvSpPr/>
          <p:nvPr/>
        </p:nvSpPr>
        <p:spPr>
          <a:xfrm flipV="1">
            <a:off x="11837469" y="6624788"/>
            <a:ext cx="176823" cy="143110"/>
          </a:xfrm>
          <a:custGeom>
            <a:avLst/>
            <a:gdLst/>
            <a:ahLst/>
            <a:cxnLst/>
            <a:rect l="0" t="0" r="0" b="0"/>
            <a:pathLst>
              <a:path w="336805" h="272581">
                <a:moveTo>
                  <a:pt x="331597" y="270676"/>
                </a:moveTo>
                <a:cubicBezTo>
                  <a:pt x="300864" y="239180"/>
                  <a:pt x="271780" y="205652"/>
                  <a:pt x="242697" y="173014"/>
                </a:cubicBezTo>
                <a:cubicBezTo>
                  <a:pt x="186944" y="111292"/>
                  <a:pt x="124968" y="44108"/>
                  <a:pt x="48134" y="8803"/>
                </a:cubicBezTo>
                <a:cubicBezTo>
                  <a:pt x="32835" y="1058"/>
                  <a:pt x="17087" y="0"/>
                  <a:pt x="890" y="5628"/>
                </a:cubicBezTo>
                <a:cubicBezTo>
                  <a:pt x="0" y="15280"/>
                  <a:pt x="17019" y="24551"/>
                  <a:pt x="26290" y="33949"/>
                </a:cubicBezTo>
                <a:cubicBezTo>
                  <a:pt x="39620" y="38057"/>
                  <a:pt x="51939" y="44196"/>
                  <a:pt x="63247" y="52364"/>
                </a:cubicBezTo>
                <a:cubicBezTo>
                  <a:pt x="79161" y="62309"/>
                  <a:pt x="94444" y="73147"/>
                  <a:pt x="109094" y="84876"/>
                </a:cubicBezTo>
                <a:cubicBezTo>
                  <a:pt x="177800" y="139866"/>
                  <a:pt x="233046" y="208319"/>
                  <a:pt x="292609" y="272581"/>
                </a:cubicBezTo>
                <a:cubicBezTo>
                  <a:pt x="336805" y="271185"/>
                  <a:pt x="306959" y="271819"/>
                  <a:pt x="331597" y="2706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" name="Freeform 247"/>
          <p:cNvSpPr/>
          <p:nvPr/>
        </p:nvSpPr>
        <p:spPr>
          <a:xfrm flipV="1">
            <a:off x="11868940" y="6634590"/>
            <a:ext cx="341644" cy="295715"/>
          </a:xfrm>
          <a:custGeom>
            <a:avLst/>
            <a:gdLst/>
            <a:ahLst/>
            <a:cxnLst/>
            <a:rect l="0" t="0" r="0" b="0"/>
            <a:pathLst>
              <a:path w="650748" h="563245">
                <a:moveTo>
                  <a:pt x="39370" y="0"/>
                </a:moveTo>
                <a:lnTo>
                  <a:pt x="27305" y="0"/>
                </a:lnTo>
                <a:lnTo>
                  <a:pt x="4318" y="762"/>
                </a:lnTo>
                <a:lnTo>
                  <a:pt x="0" y="762"/>
                </a:lnTo>
                <a:cubicBezTo>
                  <a:pt x="83757" y="98043"/>
                  <a:pt x="172657" y="190372"/>
                  <a:pt x="266700" y="277749"/>
                </a:cubicBezTo>
                <a:cubicBezTo>
                  <a:pt x="322580" y="329395"/>
                  <a:pt x="380111" y="379306"/>
                  <a:pt x="439293" y="427482"/>
                </a:cubicBezTo>
                <a:cubicBezTo>
                  <a:pt x="493776" y="471805"/>
                  <a:pt x="552450" y="511810"/>
                  <a:pt x="604393" y="558673"/>
                </a:cubicBezTo>
                <a:lnTo>
                  <a:pt x="609346" y="563245"/>
                </a:lnTo>
                <a:lnTo>
                  <a:pt x="650748" y="561213"/>
                </a:lnTo>
                <a:cubicBezTo>
                  <a:pt x="644017" y="554101"/>
                  <a:pt x="636905" y="547243"/>
                  <a:pt x="629666" y="540639"/>
                </a:cubicBezTo>
                <a:cubicBezTo>
                  <a:pt x="573913" y="489839"/>
                  <a:pt x="510667" y="447167"/>
                  <a:pt x="451866" y="399542"/>
                </a:cubicBezTo>
                <a:cubicBezTo>
                  <a:pt x="390144" y="348742"/>
                  <a:pt x="330157" y="296121"/>
                  <a:pt x="271907" y="241681"/>
                </a:cubicBezTo>
                <a:cubicBezTo>
                  <a:pt x="190711" y="165057"/>
                  <a:pt x="113199" y="84497"/>
                  <a:pt x="39370" y="0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" name="Freeform 248"/>
          <p:cNvSpPr/>
          <p:nvPr/>
        </p:nvSpPr>
        <p:spPr>
          <a:xfrm flipV="1">
            <a:off x="11924747" y="6638123"/>
            <a:ext cx="351112" cy="293782"/>
          </a:xfrm>
          <a:custGeom>
            <a:avLst/>
            <a:gdLst/>
            <a:ahLst/>
            <a:cxnLst/>
            <a:rect l="0" t="0" r="0" b="0"/>
            <a:pathLst>
              <a:path w="668781" h="559562">
                <a:moveTo>
                  <a:pt x="668781" y="558800"/>
                </a:moveTo>
                <a:cubicBezTo>
                  <a:pt x="627633" y="516637"/>
                  <a:pt x="590168" y="471044"/>
                  <a:pt x="550545" y="427482"/>
                </a:cubicBezTo>
                <a:cubicBezTo>
                  <a:pt x="442339" y="311462"/>
                  <a:pt x="324822" y="205798"/>
                  <a:pt x="197993" y="110491"/>
                </a:cubicBezTo>
                <a:cubicBezTo>
                  <a:pt x="149225" y="72391"/>
                  <a:pt x="99695" y="36196"/>
                  <a:pt x="49784" y="0"/>
                </a:cubicBezTo>
                <a:lnTo>
                  <a:pt x="31242" y="0"/>
                </a:lnTo>
                <a:lnTo>
                  <a:pt x="12065" y="0"/>
                </a:lnTo>
                <a:lnTo>
                  <a:pt x="0" y="0"/>
                </a:lnTo>
                <a:cubicBezTo>
                  <a:pt x="24638" y="17781"/>
                  <a:pt x="49403" y="35688"/>
                  <a:pt x="73914" y="53721"/>
                </a:cubicBezTo>
                <a:cubicBezTo>
                  <a:pt x="151511" y="110745"/>
                  <a:pt x="228092" y="169164"/>
                  <a:pt x="301752" y="231521"/>
                </a:cubicBezTo>
                <a:cubicBezTo>
                  <a:pt x="365423" y="284713"/>
                  <a:pt x="426256" y="340974"/>
                  <a:pt x="484251" y="400304"/>
                </a:cubicBezTo>
                <a:cubicBezTo>
                  <a:pt x="534289" y="451739"/>
                  <a:pt x="579628" y="507238"/>
                  <a:pt x="628777" y="559562"/>
                </a:cubicBezTo>
                <a:lnTo>
                  <a:pt x="668781" y="558800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" name="Freeform 249"/>
          <p:cNvSpPr/>
          <p:nvPr/>
        </p:nvSpPr>
        <p:spPr>
          <a:xfrm flipV="1">
            <a:off x="12034494" y="6642124"/>
            <a:ext cx="323509" cy="292448"/>
          </a:xfrm>
          <a:custGeom>
            <a:avLst/>
            <a:gdLst/>
            <a:ahLst/>
            <a:cxnLst/>
            <a:rect l="0" t="0" r="0" b="0"/>
            <a:pathLst>
              <a:path w="616204" h="557022">
                <a:moveTo>
                  <a:pt x="316103" y="268987"/>
                </a:moveTo>
                <a:cubicBezTo>
                  <a:pt x="252603" y="212726"/>
                  <a:pt x="189103" y="156719"/>
                  <a:pt x="127254" y="98553"/>
                </a:cubicBezTo>
                <a:cubicBezTo>
                  <a:pt x="93004" y="68920"/>
                  <a:pt x="62186" y="36070"/>
                  <a:pt x="34798" y="0"/>
                </a:cubicBezTo>
                <a:lnTo>
                  <a:pt x="16510" y="0"/>
                </a:lnTo>
                <a:lnTo>
                  <a:pt x="0" y="0"/>
                </a:lnTo>
                <a:cubicBezTo>
                  <a:pt x="20782" y="32531"/>
                  <a:pt x="45335" y="61911"/>
                  <a:pt x="73660" y="88138"/>
                </a:cubicBezTo>
                <a:cubicBezTo>
                  <a:pt x="139573" y="152654"/>
                  <a:pt x="208788" y="213487"/>
                  <a:pt x="277876" y="274701"/>
                </a:cubicBezTo>
                <a:cubicBezTo>
                  <a:pt x="338582" y="328422"/>
                  <a:pt x="399288" y="382143"/>
                  <a:pt x="457962" y="438150"/>
                </a:cubicBezTo>
                <a:cubicBezTo>
                  <a:pt x="496951" y="475361"/>
                  <a:pt x="541274" y="514350"/>
                  <a:pt x="578104" y="557022"/>
                </a:cubicBezTo>
                <a:lnTo>
                  <a:pt x="616204" y="555117"/>
                </a:lnTo>
                <a:cubicBezTo>
                  <a:pt x="580956" y="514470"/>
                  <a:pt x="543406" y="476074"/>
                  <a:pt x="503555" y="439928"/>
                </a:cubicBezTo>
                <a:cubicBezTo>
                  <a:pt x="443103" y="381635"/>
                  <a:pt x="379603" y="325247"/>
                  <a:pt x="316103" y="26898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" name="Freeform 250"/>
          <p:cNvSpPr/>
          <p:nvPr/>
        </p:nvSpPr>
        <p:spPr>
          <a:xfrm flipV="1">
            <a:off x="12104437" y="6644591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" name="Freeform 251"/>
          <p:cNvSpPr/>
          <p:nvPr/>
        </p:nvSpPr>
        <p:spPr>
          <a:xfrm flipV="1">
            <a:off x="12207584" y="6648592"/>
            <a:ext cx="291838" cy="290514"/>
          </a:xfrm>
          <a:custGeom>
            <a:avLst/>
            <a:gdLst/>
            <a:ahLst/>
            <a:cxnLst/>
            <a:rect l="0" t="0" r="0" b="0"/>
            <a:pathLst>
              <a:path w="555880" h="553338">
                <a:moveTo>
                  <a:pt x="378333" y="361061"/>
                </a:moveTo>
                <a:cubicBezTo>
                  <a:pt x="272923" y="254127"/>
                  <a:pt x="164973" y="149479"/>
                  <a:pt x="67691" y="35052"/>
                </a:cubicBezTo>
                <a:cubicBezTo>
                  <a:pt x="57785" y="23495"/>
                  <a:pt x="47752" y="11938"/>
                  <a:pt x="38100" y="0"/>
                </a:cubicBezTo>
                <a:lnTo>
                  <a:pt x="0" y="1016"/>
                </a:lnTo>
                <a:cubicBezTo>
                  <a:pt x="43180" y="61595"/>
                  <a:pt x="97663" y="116586"/>
                  <a:pt x="148463" y="170434"/>
                </a:cubicBezTo>
                <a:cubicBezTo>
                  <a:pt x="203709" y="228981"/>
                  <a:pt x="260859" y="286004"/>
                  <a:pt x="317627" y="343154"/>
                </a:cubicBezTo>
                <a:cubicBezTo>
                  <a:pt x="374396" y="400304"/>
                  <a:pt x="430912" y="458215"/>
                  <a:pt x="485395" y="517525"/>
                </a:cubicBezTo>
                <a:cubicBezTo>
                  <a:pt x="495428" y="528573"/>
                  <a:pt x="506985" y="540512"/>
                  <a:pt x="518796" y="553338"/>
                </a:cubicBezTo>
                <a:lnTo>
                  <a:pt x="555880" y="551560"/>
                </a:lnTo>
                <a:cubicBezTo>
                  <a:pt x="554229" y="549529"/>
                  <a:pt x="552451" y="547623"/>
                  <a:pt x="550800" y="545718"/>
                </a:cubicBezTo>
                <a:cubicBezTo>
                  <a:pt x="495682" y="481964"/>
                  <a:pt x="437389" y="421131"/>
                  <a:pt x="378333" y="361061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" name="Freeform 252"/>
          <p:cNvSpPr/>
          <p:nvPr/>
        </p:nvSpPr>
        <p:spPr>
          <a:xfrm flipV="1">
            <a:off x="12289928" y="6651059"/>
            <a:ext cx="262767" cy="290314"/>
          </a:xfrm>
          <a:custGeom>
            <a:avLst/>
            <a:gdLst/>
            <a:ahLst/>
            <a:cxnLst/>
            <a:rect l="0" t="0" r="0" b="0"/>
            <a:pathLst>
              <a:path w="500507" h="552957">
                <a:moveTo>
                  <a:pt x="500507" y="550798"/>
                </a:moveTo>
                <a:cubicBezTo>
                  <a:pt x="437577" y="489264"/>
                  <a:pt x="380850" y="422462"/>
                  <a:pt x="330327" y="350393"/>
                </a:cubicBezTo>
                <a:cubicBezTo>
                  <a:pt x="246507" y="235331"/>
                  <a:pt x="168021" y="114300"/>
                  <a:pt x="63627" y="16509"/>
                </a:cubicBezTo>
                <a:lnTo>
                  <a:pt x="45467" y="0"/>
                </a:lnTo>
                <a:lnTo>
                  <a:pt x="0" y="1270"/>
                </a:lnTo>
                <a:cubicBezTo>
                  <a:pt x="50300" y="42762"/>
                  <a:pt x="95893" y="88905"/>
                  <a:pt x="136780" y="139700"/>
                </a:cubicBezTo>
                <a:cubicBezTo>
                  <a:pt x="246507" y="272033"/>
                  <a:pt x="337567" y="430021"/>
                  <a:pt x="459740" y="552957"/>
                </a:cubicBezTo>
                <a:lnTo>
                  <a:pt x="500507" y="55079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" name="Freeform 253"/>
          <p:cNvSpPr/>
          <p:nvPr/>
        </p:nvSpPr>
        <p:spPr>
          <a:xfrm flipV="1">
            <a:off x="12375006" y="6654593"/>
            <a:ext cx="251966" cy="288781"/>
          </a:xfrm>
          <a:custGeom>
            <a:avLst/>
            <a:gdLst/>
            <a:ahLst/>
            <a:cxnLst/>
            <a:rect l="0" t="0" r="0" b="0"/>
            <a:pathLst>
              <a:path w="479933" h="550038">
                <a:moveTo>
                  <a:pt x="306197" y="358776"/>
                </a:moveTo>
                <a:cubicBezTo>
                  <a:pt x="199524" y="253058"/>
                  <a:pt x="109777" y="134525"/>
                  <a:pt x="36957" y="3175"/>
                </a:cubicBezTo>
                <a:lnTo>
                  <a:pt x="35179" y="0"/>
                </a:lnTo>
                <a:lnTo>
                  <a:pt x="0" y="1017"/>
                </a:lnTo>
                <a:cubicBezTo>
                  <a:pt x="5969" y="11050"/>
                  <a:pt x="11557" y="20193"/>
                  <a:pt x="15621" y="27560"/>
                </a:cubicBezTo>
                <a:cubicBezTo>
                  <a:pt x="83031" y="148681"/>
                  <a:pt x="165242" y="258748"/>
                  <a:pt x="262255" y="357760"/>
                </a:cubicBezTo>
                <a:cubicBezTo>
                  <a:pt x="308864" y="405893"/>
                  <a:pt x="357251" y="452375"/>
                  <a:pt x="401955" y="502286"/>
                </a:cubicBezTo>
                <a:cubicBezTo>
                  <a:pt x="414655" y="516891"/>
                  <a:pt x="429895" y="532766"/>
                  <a:pt x="444373" y="550038"/>
                </a:cubicBezTo>
                <a:lnTo>
                  <a:pt x="479933" y="548260"/>
                </a:lnTo>
                <a:lnTo>
                  <a:pt x="458089" y="521082"/>
                </a:lnTo>
                <a:cubicBezTo>
                  <a:pt x="411225" y="463297"/>
                  <a:pt x="358140" y="411481"/>
                  <a:pt x="306197" y="3587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" name="Freeform 254"/>
          <p:cNvSpPr/>
          <p:nvPr/>
        </p:nvSpPr>
        <p:spPr>
          <a:xfrm flipV="1">
            <a:off x="12436614" y="6656860"/>
            <a:ext cx="238697" cy="288047"/>
          </a:xfrm>
          <a:custGeom>
            <a:avLst/>
            <a:gdLst/>
            <a:ahLst/>
            <a:cxnLst/>
            <a:rect l="0" t="0" r="0" b="0"/>
            <a:pathLst>
              <a:path w="454660" h="548640">
                <a:moveTo>
                  <a:pt x="454660" y="546227"/>
                </a:moveTo>
                <a:cubicBezTo>
                  <a:pt x="361442" y="466725"/>
                  <a:pt x="287655" y="366522"/>
                  <a:pt x="219710" y="265303"/>
                </a:cubicBezTo>
                <a:cubicBezTo>
                  <a:pt x="160019" y="176403"/>
                  <a:pt x="103505" y="84836"/>
                  <a:pt x="38100" y="0"/>
                </a:cubicBezTo>
                <a:lnTo>
                  <a:pt x="0" y="889"/>
                </a:lnTo>
                <a:cubicBezTo>
                  <a:pt x="35560" y="45593"/>
                  <a:pt x="68199" y="92456"/>
                  <a:pt x="100076" y="139827"/>
                </a:cubicBezTo>
                <a:cubicBezTo>
                  <a:pt x="170434" y="244983"/>
                  <a:pt x="236728" y="353314"/>
                  <a:pt x="318262" y="450469"/>
                </a:cubicBezTo>
                <a:cubicBezTo>
                  <a:pt x="347138" y="485235"/>
                  <a:pt x="378168" y="517959"/>
                  <a:pt x="411352" y="548640"/>
                </a:cubicBezTo>
                <a:lnTo>
                  <a:pt x="422910" y="548640"/>
                </a:lnTo>
                <a:cubicBezTo>
                  <a:pt x="438150" y="547243"/>
                  <a:pt x="446786" y="546735"/>
                  <a:pt x="454660" y="54622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" name="Freeform 255"/>
          <p:cNvSpPr/>
          <p:nvPr/>
        </p:nvSpPr>
        <p:spPr>
          <a:xfrm flipV="1">
            <a:off x="12494155" y="6660060"/>
            <a:ext cx="237764" cy="286514"/>
          </a:xfrm>
          <a:custGeom>
            <a:avLst/>
            <a:gdLst/>
            <a:ahLst/>
            <a:cxnLst/>
            <a:rect l="0" t="0" r="0" b="0"/>
            <a:pathLst>
              <a:path w="452882" h="545719">
                <a:moveTo>
                  <a:pt x="364871" y="404495"/>
                </a:moveTo>
                <a:cubicBezTo>
                  <a:pt x="296673" y="309500"/>
                  <a:pt x="218060" y="222885"/>
                  <a:pt x="143002" y="133350"/>
                </a:cubicBezTo>
                <a:cubicBezTo>
                  <a:pt x="106681" y="90043"/>
                  <a:pt x="70993" y="45974"/>
                  <a:pt x="38100" y="0"/>
                </a:cubicBezTo>
                <a:lnTo>
                  <a:pt x="0" y="1017"/>
                </a:lnTo>
                <a:cubicBezTo>
                  <a:pt x="8891" y="13717"/>
                  <a:pt x="18542" y="25274"/>
                  <a:pt x="27051" y="36831"/>
                </a:cubicBezTo>
                <a:cubicBezTo>
                  <a:pt x="43307" y="58674"/>
                  <a:pt x="60029" y="80264"/>
                  <a:pt x="77217" y="101600"/>
                </a:cubicBezTo>
                <a:cubicBezTo>
                  <a:pt x="157988" y="202185"/>
                  <a:pt x="246888" y="296291"/>
                  <a:pt x="323724" y="399923"/>
                </a:cubicBezTo>
                <a:cubicBezTo>
                  <a:pt x="358877" y="446201"/>
                  <a:pt x="390457" y="494799"/>
                  <a:pt x="418466" y="545719"/>
                </a:cubicBezTo>
                <a:cubicBezTo>
                  <a:pt x="422021" y="545719"/>
                  <a:pt x="439039" y="544830"/>
                  <a:pt x="452882" y="544450"/>
                </a:cubicBezTo>
                <a:cubicBezTo>
                  <a:pt x="426497" y="495942"/>
                  <a:pt x="397160" y="449291"/>
                  <a:pt x="364871" y="40449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" name="Freeform 256"/>
          <p:cNvSpPr/>
          <p:nvPr/>
        </p:nvSpPr>
        <p:spPr>
          <a:xfrm flipV="1">
            <a:off x="12579966" y="6727738"/>
            <a:ext cx="179023" cy="221103"/>
          </a:xfrm>
          <a:custGeom>
            <a:avLst/>
            <a:gdLst/>
            <a:ahLst/>
            <a:cxnLst/>
            <a:rect l="0" t="0" r="0" b="0"/>
            <a:pathLst>
              <a:path w="340995" h="421133">
                <a:moveTo>
                  <a:pt x="157988" y="158624"/>
                </a:moveTo>
                <a:cubicBezTo>
                  <a:pt x="122690" y="102856"/>
                  <a:pt x="83489" y="49982"/>
                  <a:pt x="40386" y="0"/>
                </a:cubicBezTo>
                <a:lnTo>
                  <a:pt x="0" y="1017"/>
                </a:lnTo>
                <a:cubicBezTo>
                  <a:pt x="123571" y="128017"/>
                  <a:pt x="194310" y="305817"/>
                  <a:pt x="326898" y="421133"/>
                </a:cubicBezTo>
                <a:cubicBezTo>
                  <a:pt x="340995" y="408433"/>
                  <a:pt x="272161" y="398527"/>
                  <a:pt x="328295" y="385065"/>
                </a:cubicBezTo>
                <a:lnTo>
                  <a:pt x="331851" y="383795"/>
                </a:lnTo>
                <a:cubicBezTo>
                  <a:pt x="263145" y="319406"/>
                  <a:pt x="209932" y="237109"/>
                  <a:pt x="157988" y="158624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" name="Freeform 257"/>
          <p:cNvSpPr/>
          <p:nvPr/>
        </p:nvSpPr>
        <p:spPr>
          <a:xfrm flipV="1">
            <a:off x="12762323" y="6783681"/>
            <a:ext cx="5600" cy="5467"/>
          </a:xfrm>
          <a:custGeom>
            <a:avLst/>
            <a:gdLst/>
            <a:ahLst/>
            <a:cxnLst/>
            <a:rect l="0" t="0" r="0" b="0"/>
            <a:pathLst>
              <a:path w="10668" h="10414">
                <a:moveTo>
                  <a:pt x="4954" y="889"/>
                </a:moveTo>
                <a:lnTo>
                  <a:pt x="0" y="0"/>
                </a:lnTo>
                <a:cubicBezTo>
                  <a:pt x="2541" y="3430"/>
                  <a:pt x="4954" y="6985"/>
                  <a:pt x="7366" y="10414"/>
                </a:cubicBezTo>
                <a:cubicBezTo>
                  <a:pt x="10414" y="7493"/>
                  <a:pt x="10668" y="3937"/>
                  <a:pt x="4954" y="889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" name="Freeform 258"/>
          <p:cNvSpPr/>
          <p:nvPr/>
        </p:nvSpPr>
        <p:spPr>
          <a:xfrm flipV="1">
            <a:off x="12642574" y="6799084"/>
            <a:ext cx="126616" cy="151292"/>
          </a:xfrm>
          <a:custGeom>
            <a:avLst/>
            <a:gdLst/>
            <a:ahLst/>
            <a:cxnLst/>
            <a:rect l="0" t="0" r="0" b="0"/>
            <a:pathLst>
              <a:path w="241173" h="288164">
                <a:moveTo>
                  <a:pt x="241173" y="274448"/>
                </a:moveTo>
                <a:cubicBezTo>
                  <a:pt x="240710" y="273928"/>
                  <a:pt x="240287" y="273378"/>
                  <a:pt x="239903" y="272797"/>
                </a:cubicBezTo>
                <a:cubicBezTo>
                  <a:pt x="195199" y="213488"/>
                  <a:pt x="145161" y="158496"/>
                  <a:pt x="100203" y="99696"/>
                </a:cubicBezTo>
                <a:cubicBezTo>
                  <a:pt x="77096" y="69761"/>
                  <a:pt x="56437" y="38223"/>
                  <a:pt x="38227" y="5081"/>
                </a:cubicBezTo>
                <a:lnTo>
                  <a:pt x="35433" y="0"/>
                </a:lnTo>
                <a:lnTo>
                  <a:pt x="22733" y="0"/>
                </a:lnTo>
                <a:lnTo>
                  <a:pt x="0" y="0"/>
                </a:lnTo>
                <a:cubicBezTo>
                  <a:pt x="14190" y="26807"/>
                  <a:pt x="30108" y="52546"/>
                  <a:pt x="47752" y="77216"/>
                </a:cubicBezTo>
                <a:cubicBezTo>
                  <a:pt x="97664" y="150749"/>
                  <a:pt x="161164" y="216663"/>
                  <a:pt x="214377" y="288164"/>
                </a:cubicBezTo>
                <a:cubicBezTo>
                  <a:pt x="222250" y="283591"/>
                  <a:pt x="233680" y="279020"/>
                  <a:pt x="241173" y="27444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" name="Freeform 259"/>
          <p:cNvSpPr/>
          <p:nvPr/>
        </p:nvSpPr>
        <p:spPr>
          <a:xfrm flipV="1">
            <a:off x="12700648" y="6839957"/>
            <a:ext cx="100547" cy="112018"/>
          </a:xfrm>
          <a:custGeom>
            <a:avLst/>
            <a:gdLst/>
            <a:ahLst/>
            <a:cxnLst/>
            <a:rect l="0" t="0" r="0" b="0"/>
            <a:pathLst>
              <a:path w="191517" h="213360">
                <a:moveTo>
                  <a:pt x="186691" y="189103"/>
                </a:moveTo>
                <a:cubicBezTo>
                  <a:pt x="144001" y="141789"/>
                  <a:pt x="104419" y="92005"/>
                  <a:pt x="67945" y="39751"/>
                </a:cubicBezTo>
                <a:cubicBezTo>
                  <a:pt x="58039" y="27051"/>
                  <a:pt x="48006" y="13208"/>
                  <a:pt x="37719" y="0"/>
                </a:cubicBezTo>
                <a:lnTo>
                  <a:pt x="19812" y="0"/>
                </a:lnTo>
                <a:lnTo>
                  <a:pt x="0" y="0"/>
                </a:lnTo>
                <a:cubicBezTo>
                  <a:pt x="57912" y="70104"/>
                  <a:pt x="106554" y="148717"/>
                  <a:pt x="169545" y="213360"/>
                </a:cubicBezTo>
                <a:cubicBezTo>
                  <a:pt x="180975" y="205613"/>
                  <a:pt x="191517" y="197865"/>
                  <a:pt x="171705" y="190881"/>
                </a:cubicBezTo>
                <a:lnTo>
                  <a:pt x="186691" y="189103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" name="Freeform 260"/>
          <p:cNvSpPr/>
          <p:nvPr/>
        </p:nvSpPr>
        <p:spPr>
          <a:xfrm flipV="1">
            <a:off x="12754722" y="6881831"/>
            <a:ext cx="59141" cy="71478"/>
          </a:xfrm>
          <a:custGeom>
            <a:avLst/>
            <a:gdLst/>
            <a:ahLst/>
            <a:cxnLst/>
            <a:rect l="0" t="0" r="0" b="0"/>
            <a:pathLst>
              <a:path w="112649" h="136143">
                <a:moveTo>
                  <a:pt x="112649" y="108458"/>
                </a:moveTo>
                <a:lnTo>
                  <a:pt x="85597" y="69215"/>
                </a:lnTo>
                <a:cubicBezTo>
                  <a:pt x="69765" y="45931"/>
                  <a:pt x="53551" y="22860"/>
                  <a:pt x="36957" y="0"/>
                </a:cubicBezTo>
                <a:lnTo>
                  <a:pt x="33654" y="0"/>
                </a:lnTo>
                <a:lnTo>
                  <a:pt x="8254" y="635"/>
                </a:lnTo>
                <a:lnTo>
                  <a:pt x="0" y="635"/>
                </a:lnTo>
                <a:cubicBezTo>
                  <a:pt x="15494" y="21971"/>
                  <a:pt x="30860" y="43433"/>
                  <a:pt x="45846" y="65150"/>
                </a:cubicBezTo>
                <a:cubicBezTo>
                  <a:pt x="60832" y="86867"/>
                  <a:pt x="78358" y="112267"/>
                  <a:pt x="94106" y="136143"/>
                </a:cubicBezTo>
                <a:cubicBezTo>
                  <a:pt x="102488" y="128904"/>
                  <a:pt x="111886" y="121792"/>
                  <a:pt x="105790" y="114934"/>
                </a:cubicBezTo>
                <a:cubicBezTo>
                  <a:pt x="107651" y="112325"/>
                  <a:pt x="109937" y="110166"/>
                  <a:pt x="112649" y="10845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" name="Freeform 261"/>
          <p:cNvSpPr/>
          <p:nvPr/>
        </p:nvSpPr>
        <p:spPr>
          <a:xfrm flipV="1">
            <a:off x="15410921" y="6709002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" name="Freeform 262"/>
          <p:cNvSpPr/>
          <p:nvPr/>
        </p:nvSpPr>
        <p:spPr>
          <a:xfrm flipV="1">
            <a:off x="15636817" y="7123271"/>
            <a:ext cx="2977256" cy="16936"/>
          </a:xfrm>
          <a:custGeom>
            <a:avLst/>
            <a:gdLst/>
            <a:ahLst/>
            <a:cxnLst/>
            <a:rect l="0" t="0" r="0" b="0"/>
            <a:pathLst>
              <a:path w="5670931" h="32258">
                <a:moveTo>
                  <a:pt x="5652262" y="32258"/>
                </a:moveTo>
                <a:lnTo>
                  <a:pt x="18161" y="32258"/>
                </a:lnTo>
                <a:cubicBezTo>
                  <a:pt x="0" y="32258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8"/>
                  <a:pt x="5652262" y="32258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" name="Freeform 263"/>
          <p:cNvSpPr/>
          <p:nvPr/>
        </p:nvSpPr>
        <p:spPr>
          <a:xfrm flipV="1">
            <a:off x="15636817" y="6880230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" name="Freeform 264"/>
          <p:cNvSpPr/>
          <p:nvPr/>
        </p:nvSpPr>
        <p:spPr>
          <a:xfrm flipV="1">
            <a:off x="15636817" y="8098766"/>
            <a:ext cx="2977256" cy="17136"/>
          </a:xfrm>
          <a:custGeom>
            <a:avLst/>
            <a:gdLst/>
            <a:ahLst/>
            <a:cxnLst/>
            <a:rect l="0" t="0" r="0" b="0"/>
            <a:pathLst>
              <a:path w="5670931" h="32639">
                <a:moveTo>
                  <a:pt x="5652262" y="32639"/>
                </a:moveTo>
                <a:lnTo>
                  <a:pt x="18161" y="32639"/>
                </a:lnTo>
                <a:cubicBezTo>
                  <a:pt x="0" y="32639"/>
                  <a:pt x="380" y="382"/>
                  <a:pt x="18161" y="382"/>
                </a:cubicBezTo>
                <a:lnTo>
                  <a:pt x="5653024" y="382"/>
                </a:lnTo>
                <a:cubicBezTo>
                  <a:pt x="5670931" y="0"/>
                  <a:pt x="5670550" y="32639"/>
                  <a:pt x="5652262" y="32639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" name="Freeform 265"/>
          <p:cNvSpPr/>
          <p:nvPr/>
        </p:nvSpPr>
        <p:spPr>
          <a:xfrm flipV="1">
            <a:off x="15636817" y="7855926"/>
            <a:ext cx="2977256" cy="16935"/>
          </a:xfrm>
          <a:custGeom>
            <a:avLst/>
            <a:gdLst/>
            <a:ahLst/>
            <a:cxnLst/>
            <a:rect l="0" t="0" r="0" b="0"/>
            <a:pathLst>
              <a:path w="5670931" h="32257">
                <a:moveTo>
                  <a:pt x="5652262" y="32257"/>
                </a:moveTo>
                <a:lnTo>
                  <a:pt x="18161" y="32257"/>
                </a:lnTo>
                <a:cubicBezTo>
                  <a:pt x="0" y="32257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7"/>
                  <a:pt x="5652262" y="32257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" name="Freeform 266"/>
          <p:cNvSpPr/>
          <p:nvPr/>
        </p:nvSpPr>
        <p:spPr>
          <a:xfrm flipV="1">
            <a:off x="15636817" y="7612886"/>
            <a:ext cx="2977256" cy="16869"/>
          </a:xfrm>
          <a:custGeom>
            <a:avLst/>
            <a:gdLst/>
            <a:ahLst/>
            <a:cxnLst/>
            <a:rect l="0" t="0" r="0" b="0"/>
            <a:pathLst>
              <a:path w="5670931" h="32131">
                <a:moveTo>
                  <a:pt x="5652262" y="32131"/>
                </a:moveTo>
                <a:lnTo>
                  <a:pt x="18161" y="32131"/>
                </a:lnTo>
                <a:cubicBezTo>
                  <a:pt x="0" y="32131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1"/>
                  <a:pt x="5652262" y="32131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7" name="Freeform 267"/>
          <p:cNvSpPr/>
          <p:nvPr/>
        </p:nvSpPr>
        <p:spPr>
          <a:xfrm flipV="1">
            <a:off x="15636817" y="7369845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8" name="Picture 268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35400" y="6606005"/>
            <a:ext cx="1028700" cy="367310"/>
          </a:xfrm>
          <a:prstGeom prst="rect">
            <a:avLst/>
          </a:prstGeom>
          <a:noFill/>
        </p:spPr>
      </p:pic>
      <p:sp>
        <p:nvSpPr>
          <p:cNvPr id="269" name="Freeform 269"/>
          <p:cNvSpPr/>
          <p:nvPr/>
        </p:nvSpPr>
        <p:spPr>
          <a:xfrm flipV="1">
            <a:off x="16540669" y="6627188"/>
            <a:ext cx="234030" cy="239439"/>
          </a:xfrm>
          <a:custGeom>
            <a:avLst/>
            <a:gdLst/>
            <a:ahLst/>
            <a:cxnLst/>
            <a:rect l="0" t="0" r="0" b="0"/>
            <a:pathLst>
              <a:path w="445770" h="456057">
                <a:moveTo>
                  <a:pt x="36194" y="53466"/>
                </a:moveTo>
                <a:cubicBezTo>
                  <a:pt x="39242" y="58547"/>
                  <a:pt x="42671" y="63754"/>
                  <a:pt x="45719" y="68960"/>
                </a:cubicBezTo>
                <a:cubicBezTo>
                  <a:pt x="100075" y="128269"/>
                  <a:pt x="164083" y="179323"/>
                  <a:pt x="225170" y="232028"/>
                </a:cubicBezTo>
                <a:cubicBezTo>
                  <a:pt x="297814" y="294766"/>
                  <a:pt x="372363" y="367919"/>
                  <a:pt x="412750" y="456057"/>
                </a:cubicBezTo>
                <a:lnTo>
                  <a:pt x="445770" y="454660"/>
                </a:lnTo>
                <a:cubicBezTo>
                  <a:pt x="368046" y="265430"/>
                  <a:pt x="150749" y="163830"/>
                  <a:pt x="27813" y="0"/>
                </a:cubicBezTo>
                <a:cubicBezTo>
                  <a:pt x="0" y="17653"/>
                  <a:pt x="85089" y="33528"/>
                  <a:pt x="36194" y="5346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" name="Freeform 270"/>
          <p:cNvSpPr/>
          <p:nvPr/>
        </p:nvSpPr>
        <p:spPr>
          <a:xfrm flipV="1">
            <a:off x="16548270" y="6630055"/>
            <a:ext cx="290437" cy="267844"/>
          </a:xfrm>
          <a:custGeom>
            <a:avLst/>
            <a:gdLst/>
            <a:ahLst/>
            <a:cxnLst/>
            <a:rect l="0" t="0" r="0" b="0"/>
            <a:pathLst>
              <a:path w="553211" h="510159">
                <a:moveTo>
                  <a:pt x="553211" y="508128"/>
                </a:moveTo>
                <a:lnTo>
                  <a:pt x="547623" y="502540"/>
                </a:lnTo>
                <a:cubicBezTo>
                  <a:pt x="450214" y="406401"/>
                  <a:pt x="370585" y="293878"/>
                  <a:pt x="272795" y="197740"/>
                </a:cubicBezTo>
                <a:cubicBezTo>
                  <a:pt x="220246" y="146246"/>
                  <a:pt x="164366" y="98663"/>
                  <a:pt x="105156" y="54992"/>
                </a:cubicBezTo>
                <a:cubicBezTo>
                  <a:pt x="79756" y="36450"/>
                  <a:pt x="54356" y="16892"/>
                  <a:pt x="27051" y="0"/>
                </a:cubicBezTo>
                <a:cubicBezTo>
                  <a:pt x="22349" y="4797"/>
                  <a:pt x="16845" y="8353"/>
                  <a:pt x="10541" y="10668"/>
                </a:cubicBezTo>
                <a:cubicBezTo>
                  <a:pt x="2794" y="13335"/>
                  <a:pt x="0" y="15875"/>
                  <a:pt x="381" y="18288"/>
                </a:cubicBezTo>
                <a:cubicBezTo>
                  <a:pt x="6530" y="21845"/>
                  <a:pt x="12456" y="25739"/>
                  <a:pt x="18160" y="29972"/>
                </a:cubicBezTo>
                <a:cubicBezTo>
                  <a:pt x="25400" y="35306"/>
                  <a:pt x="31750" y="40386"/>
                  <a:pt x="36448" y="43561"/>
                </a:cubicBezTo>
                <a:lnTo>
                  <a:pt x="40894" y="46482"/>
                </a:lnTo>
                <a:cubicBezTo>
                  <a:pt x="57319" y="57658"/>
                  <a:pt x="73533" y="69131"/>
                  <a:pt x="89535" y="80899"/>
                </a:cubicBezTo>
                <a:cubicBezTo>
                  <a:pt x="127635" y="109263"/>
                  <a:pt x="164380" y="139235"/>
                  <a:pt x="199770" y="170815"/>
                </a:cubicBezTo>
                <a:cubicBezTo>
                  <a:pt x="261832" y="227420"/>
                  <a:pt x="319787" y="287956"/>
                  <a:pt x="373634" y="352426"/>
                </a:cubicBezTo>
                <a:cubicBezTo>
                  <a:pt x="418084" y="405130"/>
                  <a:pt x="462534" y="459995"/>
                  <a:pt x="512191" y="510159"/>
                </a:cubicBezTo>
                <a:lnTo>
                  <a:pt x="553211" y="50812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" name="Freeform 271"/>
          <p:cNvSpPr/>
          <p:nvPr/>
        </p:nvSpPr>
        <p:spPr>
          <a:xfrm flipV="1">
            <a:off x="16573940" y="6702868"/>
            <a:ext cx="15001" cy="11001"/>
          </a:xfrm>
          <a:custGeom>
            <a:avLst/>
            <a:gdLst/>
            <a:ahLst/>
            <a:cxnLst/>
            <a:rect l="0" t="0" r="0" b="0"/>
            <a:pathLst>
              <a:path w="28575" h="20955">
                <a:moveTo>
                  <a:pt x="0" y="9016"/>
                </a:moveTo>
                <a:cubicBezTo>
                  <a:pt x="10459" y="10762"/>
                  <a:pt x="19984" y="14741"/>
                  <a:pt x="28575" y="20955"/>
                </a:cubicBezTo>
                <a:cubicBezTo>
                  <a:pt x="24003" y="14859"/>
                  <a:pt x="19685" y="8255"/>
                  <a:pt x="15875" y="2540"/>
                </a:cubicBezTo>
                <a:lnTo>
                  <a:pt x="13843" y="0"/>
                </a:lnTo>
                <a:cubicBezTo>
                  <a:pt x="9947" y="4107"/>
                  <a:pt x="5333" y="7113"/>
                  <a:pt x="0" y="901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" name="Freeform 272"/>
          <p:cNvSpPr/>
          <p:nvPr/>
        </p:nvSpPr>
        <p:spPr>
          <a:xfrm flipV="1">
            <a:off x="16580807" y="6621054"/>
            <a:ext cx="71409" cy="79679"/>
          </a:xfrm>
          <a:custGeom>
            <a:avLst/>
            <a:gdLst/>
            <a:ahLst/>
            <a:cxnLst/>
            <a:rect l="0" t="0" r="0" b="0"/>
            <a:pathLst>
              <a:path w="136017" h="151764">
                <a:moveTo>
                  <a:pt x="0" y="26035"/>
                </a:moveTo>
                <a:cubicBezTo>
                  <a:pt x="31580" y="68961"/>
                  <a:pt x="64388" y="110871"/>
                  <a:pt x="98425" y="151764"/>
                </a:cubicBezTo>
                <a:cubicBezTo>
                  <a:pt x="107060" y="151764"/>
                  <a:pt x="113919" y="151764"/>
                  <a:pt x="114554" y="150875"/>
                </a:cubicBezTo>
                <a:cubicBezTo>
                  <a:pt x="134747" y="150113"/>
                  <a:pt x="123571" y="150875"/>
                  <a:pt x="136017" y="149732"/>
                </a:cubicBezTo>
                <a:cubicBezTo>
                  <a:pt x="104436" y="111971"/>
                  <a:pt x="74083" y="73787"/>
                  <a:pt x="44958" y="35178"/>
                </a:cubicBezTo>
                <a:cubicBezTo>
                  <a:pt x="36068" y="23494"/>
                  <a:pt x="27431" y="11810"/>
                  <a:pt x="18922" y="0"/>
                </a:cubicBezTo>
                <a:cubicBezTo>
                  <a:pt x="21843" y="8636"/>
                  <a:pt x="8762" y="16890"/>
                  <a:pt x="0" y="2603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" name="Freeform 273"/>
          <p:cNvSpPr/>
          <p:nvPr/>
        </p:nvSpPr>
        <p:spPr>
          <a:xfrm flipV="1">
            <a:off x="16554804" y="6624788"/>
            <a:ext cx="176823" cy="143110"/>
          </a:xfrm>
          <a:custGeom>
            <a:avLst/>
            <a:gdLst/>
            <a:ahLst/>
            <a:cxnLst/>
            <a:rect l="0" t="0" r="0" b="0"/>
            <a:pathLst>
              <a:path w="336805" h="272581">
                <a:moveTo>
                  <a:pt x="331597" y="270676"/>
                </a:moveTo>
                <a:cubicBezTo>
                  <a:pt x="300864" y="239180"/>
                  <a:pt x="271780" y="205652"/>
                  <a:pt x="242697" y="173014"/>
                </a:cubicBezTo>
                <a:cubicBezTo>
                  <a:pt x="186944" y="111292"/>
                  <a:pt x="124968" y="44108"/>
                  <a:pt x="48134" y="8803"/>
                </a:cubicBezTo>
                <a:cubicBezTo>
                  <a:pt x="32835" y="1058"/>
                  <a:pt x="17087" y="0"/>
                  <a:pt x="890" y="5628"/>
                </a:cubicBezTo>
                <a:cubicBezTo>
                  <a:pt x="0" y="15280"/>
                  <a:pt x="17019" y="24551"/>
                  <a:pt x="26290" y="33949"/>
                </a:cubicBezTo>
                <a:cubicBezTo>
                  <a:pt x="39620" y="38057"/>
                  <a:pt x="51939" y="44196"/>
                  <a:pt x="63247" y="52364"/>
                </a:cubicBezTo>
                <a:cubicBezTo>
                  <a:pt x="79161" y="62309"/>
                  <a:pt x="94444" y="73147"/>
                  <a:pt x="109094" y="84876"/>
                </a:cubicBezTo>
                <a:cubicBezTo>
                  <a:pt x="177800" y="139866"/>
                  <a:pt x="233046" y="208319"/>
                  <a:pt x="292609" y="272581"/>
                </a:cubicBezTo>
                <a:cubicBezTo>
                  <a:pt x="336805" y="271185"/>
                  <a:pt x="306959" y="271819"/>
                  <a:pt x="331597" y="2706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" name="Freeform 274"/>
          <p:cNvSpPr/>
          <p:nvPr/>
        </p:nvSpPr>
        <p:spPr>
          <a:xfrm flipV="1">
            <a:off x="16586275" y="6634590"/>
            <a:ext cx="341644" cy="295715"/>
          </a:xfrm>
          <a:custGeom>
            <a:avLst/>
            <a:gdLst/>
            <a:ahLst/>
            <a:cxnLst/>
            <a:rect l="0" t="0" r="0" b="0"/>
            <a:pathLst>
              <a:path w="650748" h="563245">
                <a:moveTo>
                  <a:pt x="39370" y="0"/>
                </a:moveTo>
                <a:lnTo>
                  <a:pt x="27305" y="0"/>
                </a:lnTo>
                <a:lnTo>
                  <a:pt x="4318" y="762"/>
                </a:lnTo>
                <a:lnTo>
                  <a:pt x="0" y="762"/>
                </a:lnTo>
                <a:cubicBezTo>
                  <a:pt x="83757" y="98043"/>
                  <a:pt x="172657" y="190372"/>
                  <a:pt x="266700" y="277749"/>
                </a:cubicBezTo>
                <a:cubicBezTo>
                  <a:pt x="322580" y="329395"/>
                  <a:pt x="380111" y="379306"/>
                  <a:pt x="439293" y="427482"/>
                </a:cubicBezTo>
                <a:cubicBezTo>
                  <a:pt x="493776" y="471805"/>
                  <a:pt x="552450" y="511810"/>
                  <a:pt x="604393" y="558673"/>
                </a:cubicBezTo>
                <a:lnTo>
                  <a:pt x="609346" y="563245"/>
                </a:lnTo>
                <a:lnTo>
                  <a:pt x="650748" y="561213"/>
                </a:lnTo>
                <a:cubicBezTo>
                  <a:pt x="644017" y="554101"/>
                  <a:pt x="636905" y="547243"/>
                  <a:pt x="629666" y="540639"/>
                </a:cubicBezTo>
                <a:cubicBezTo>
                  <a:pt x="573913" y="489839"/>
                  <a:pt x="510667" y="447167"/>
                  <a:pt x="451866" y="399542"/>
                </a:cubicBezTo>
                <a:cubicBezTo>
                  <a:pt x="390144" y="348742"/>
                  <a:pt x="330157" y="296121"/>
                  <a:pt x="271907" y="241681"/>
                </a:cubicBezTo>
                <a:cubicBezTo>
                  <a:pt x="190711" y="165057"/>
                  <a:pt x="113199" y="84497"/>
                  <a:pt x="39370" y="0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" name="Freeform 275"/>
          <p:cNvSpPr/>
          <p:nvPr/>
        </p:nvSpPr>
        <p:spPr>
          <a:xfrm flipV="1">
            <a:off x="16642082" y="6638123"/>
            <a:ext cx="351112" cy="293782"/>
          </a:xfrm>
          <a:custGeom>
            <a:avLst/>
            <a:gdLst/>
            <a:ahLst/>
            <a:cxnLst/>
            <a:rect l="0" t="0" r="0" b="0"/>
            <a:pathLst>
              <a:path w="668781" h="559562">
                <a:moveTo>
                  <a:pt x="668781" y="558800"/>
                </a:moveTo>
                <a:cubicBezTo>
                  <a:pt x="627633" y="516637"/>
                  <a:pt x="590168" y="471044"/>
                  <a:pt x="550545" y="427482"/>
                </a:cubicBezTo>
                <a:cubicBezTo>
                  <a:pt x="442339" y="311462"/>
                  <a:pt x="324822" y="205798"/>
                  <a:pt x="197993" y="110491"/>
                </a:cubicBezTo>
                <a:cubicBezTo>
                  <a:pt x="149225" y="72391"/>
                  <a:pt x="99695" y="36196"/>
                  <a:pt x="49784" y="0"/>
                </a:cubicBezTo>
                <a:lnTo>
                  <a:pt x="31242" y="0"/>
                </a:lnTo>
                <a:lnTo>
                  <a:pt x="12065" y="0"/>
                </a:lnTo>
                <a:lnTo>
                  <a:pt x="0" y="0"/>
                </a:lnTo>
                <a:cubicBezTo>
                  <a:pt x="24638" y="17781"/>
                  <a:pt x="49403" y="35688"/>
                  <a:pt x="73914" y="53721"/>
                </a:cubicBezTo>
                <a:cubicBezTo>
                  <a:pt x="151511" y="110745"/>
                  <a:pt x="228092" y="169164"/>
                  <a:pt x="301752" y="231521"/>
                </a:cubicBezTo>
                <a:cubicBezTo>
                  <a:pt x="365423" y="284713"/>
                  <a:pt x="426256" y="340974"/>
                  <a:pt x="484251" y="400304"/>
                </a:cubicBezTo>
                <a:cubicBezTo>
                  <a:pt x="534289" y="451739"/>
                  <a:pt x="579628" y="507238"/>
                  <a:pt x="628777" y="559562"/>
                </a:cubicBezTo>
                <a:lnTo>
                  <a:pt x="668781" y="558800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" name="Freeform 276"/>
          <p:cNvSpPr/>
          <p:nvPr/>
        </p:nvSpPr>
        <p:spPr>
          <a:xfrm flipV="1">
            <a:off x="16751830" y="6642124"/>
            <a:ext cx="323509" cy="292448"/>
          </a:xfrm>
          <a:custGeom>
            <a:avLst/>
            <a:gdLst/>
            <a:ahLst/>
            <a:cxnLst/>
            <a:rect l="0" t="0" r="0" b="0"/>
            <a:pathLst>
              <a:path w="616204" h="557022">
                <a:moveTo>
                  <a:pt x="316103" y="268987"/>
                </a:moveTo>
                <a:cubicBezTo>
                  <a:pt x="252603" y="212726"/>
                  <a:pt x="189103" y="156719"/>
                  <a:pt x="127254" y="98553"/>
                </a:cubicBezTo>
                <a:cubicBezTo>
                  <a:pt x="93004" y="68920"/>
                  <a:pt x="62186" y="36070"/>
                  <a:pt x="34798" y="0"/>
                </a:cubicBezTo>
                <a:lnTo>
                  <a:pt x="16510" y="0"/>
                </a:lnTo>
                <a:lnTo>
                  <a:pt x="0" y="0"/>
                </a:lnTo>
                <a:cubicBezTo>
                  <a:pt x="20782" y="32531"/>
                  <a:pt x="45335" y="61911"/>
                  <a:pt x="73660" y="88138"/>
                </a:cubicBezTo>
                <a:cubicBezTo>
                  <a:pt x="139573" y="152654"/>
                  <a:pt x="208788" y="213487"/>
                  <a:pt x="277876" y="274701"/>
                </a:cubicBezTo>
                <a:cubicBezTo>
                  <a:pt x="338582" y="328422"/>
                  <a:pt x="399288" y="382143"/>
                  <a:pt x="457962" y="438150"/>
                </a:cubicBezTo>
                <a:cubicBezTo>
                  <a:pt x="496951" y="475361"/>
                  <a:pt x="541274" y="514350"/>
                  <a:pt x="578104" y="557022"/>
                </a:cubicBezTo>
                <a:lnTo>
                  <a:pt x="616204" y="555117"/>
                </a:lnTo>
                <a:cubicBezTo>
                  <a:pt x="580956" y="514470"/>
                  <a:pt x="543406" y="476074"/>
                  <a:pt x="503555" y="439928"/>
                </a:cubicBezTo>
                <a:cubicBezTo>
                  <a:pt x="443103" y="381635"/>
                  <a:pt x="379603" y="325247"/>
                  <a:pt x="316103" y="26898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" name="Freeform 277"/>
          <p:cNvSpPr/>
          <p:nvPr/>
        </p:nvSpPr>
        <p:spPr>
          <a:xfrm flipV="1">
            <a:off x="16821772" y="6644591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" name="Freeform 278"/>
          <p:cNvSpPr/>
          <p:nvPr/>
        </p:nvSpPr>
        <p:spPr>
          <a:xfrm flipV="1">
            <a:off x="16924919" y="6648592"/>
            <a:ext cx="291838" cy="290514"/>
          </a:xfrm>
          <a:custGeom>
            <a:avLst/>
            <a:gdLst/>
            <a:ahLst/>
            <a:cxnLst/>
            <a:rect l="0" t="0" r="0" b="0"/>
            <a:pathLst>
              <a:path w="555880" h="553338">
                <a:moveTo>
                  <a:pt x="378333" y="361061"/>
                </a:moveTo>
                <a:cubicBezTo>
                  <a:pt x="272923" y="254127"/>
                  <a:pt x="164973" y="149479"/>
                  <a:pt x="67691" y="35052"/>
                </a:cubicBezTo>
                <a:cubicBezTo>
                  <a:pt x="57785" y="23495"/>
                  <a:pt x="47752" y="11938"/>
                  <a:pt x="38100" y="0"/>
                </a:cubicBezTo>
                <a:lnTo>
                  <a:pt x="0" y="1016"/>
                </a:lnTo>
                <a:cubicBezTo>
                  <a:pt x="43180" y="61595"/>
                  <a:pt x="97663" y="116586"/>
                  <a:pt x="148463" y="170434"/>
                </a:cubicBezTo>
                <a:cubicBezTo>
                  <a:pt x="203709" y="228981"/>
                  <a:pt x="260859" y="286004"/>
                  <a:pt x="317627" y="343154"/>
                </a:cubicBezTo>
                <a:cubicBezTo>
                  <a:pt x="374396" y="400304"/>
                  <a:pt x="430912" y="458215"/>
                  <a:pt x="485395" y="517525"/>
                </a:cubicBezTo>
                <a:cubicBezTo>
                  <a:pt x="495428" y="528573"/>
                  <a:pt x="506985" y="540512"/>
                  <a:pt x="518796" y="553338"/>
                </a:cubicBezTo>
                <a:lnTo>
                  <a:pt x="555880" y="551560"/>
                </a:lnTo>
                <a:cubicBezTo>
                  <a:pt x="554229" y="549529"/>
                  <a:pt x="552451" y="547623"/>
                  <a:pt x="550800" y="545718"/>
                </a:cubicBezTo>
                <a:cubicBezTo>
                  <a:pt x="495682" y="481964"/>
                  <a:pt x="437389" y="421131"/>
                  <a:pt x="378333" y="361061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" name="Freeform 279"/>
          <p:cNvSpPr/>
          <p:nvPr/>
        </p:nvSpPr>
        <p:spPr>
          <a:xfrm flipV="1">
            <a:off x="17007263" y="6651059"/>
            <a:ext cx="262767" cy="290314"/>
          </a:xfrm>
          <a:custGeom>
            <a:avLst/>
            <a:gdLst/>
            <a:ahLst/>
            <a:cxnLst/>
            <a:rect l="0" t="0" r="0" b="0"/>
            <a:pathLst>
              <a:path w="500507" h="552957">
                <a:moveTo>
                  <a:pt x="500507" y="550798"/>
                </a:moveTo>
                <a:cubicBezTo>
                  <a:pt x="437577" y="489264"/>
                  <a:pt x="380850" y="422462"/>
                  <a:pt x="330327" y="350393"/>
                </a:cubicBezTo>
                <a:cubicBezTo>
                  <a:pt x="246507" y="235331"/>
                  <a:pt x="168021" y="114300"/>
                  <a:pt x="63627" y="16509"/>
                </a:cubicBezTo>
                <a:lnTo>
                  <a:pt x="45467" y="0"/>
                </a:lnTo>
                <a:lnTo>
                  <a:pt x="0" y="1270"/>
                </a:lnTo>
                <a:cubicBezTo>
                  <a:pt x="50300" y="42762"/>
                  <a:pt x="95893" y="88905"/>
                  <a:pt x="136780" y="139700"/>
                </a:cubicBezTo>
                <a:cubicBezTo>
                  <a:pt x="246507" y="272033"/>
                  <a:pt x="337567" y="430021"/>
                  <a:pt x="459740" y="552957"/>
                </a:cubicBezTo>
                <a:lnTo>
                  <a:pt x="500507" y="55079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" name="Freeform 280"/>
          <p:cNvSpPr/>
          <p:nvPr/>
        </p:nvSpPr>
        <p:spPr>
          <a:xfrm flipV="1">
            <a:off x="17092341" y="6654593"/>
            <a:ext cx="251966" cy="288781"/>
          </a:xfrm>
          <a:custGeom>
            <a:avLst/>
            <a:gdLst/>
            <a:ahLst/>
            <a:cxnLst/>
            <a:rect l="0" t="0" r="0" b="0"/>
            <a:pathLst>
              <a:path w="479933" h="550038">
                <a:moveTo>
                  <a:pt x="306197" y="358776"/>
                </a:moveTo>
                <a:cubicBezTo>
                  <a:pt x="199524" y="253058"/>
                  <a:pt x="109777" y="134525"/>
                  <a:pt x="36957" y="3175"/>
                </a:cubicBezTo>
                <a:lnTo>
                  <a:pt x="35179" y="0"/>
                </a:lnTo>
                <a:lnTo>
                  <a:pt x="0" y="1017"/>
                </a:lnTo>
                <a:cubicBezTo>
                  <a:pt x="5969" y="11050"/>
                  <a:pt x="11557" y="20193"/>
                  <a:pt x="15621" y="27560"/>
                </a:cubicBezTo>
                <a:cubicBezTo>
                  <a:pt x="83031" y="148681"/>
                  <a:pt x="165242" y="258748"/>
                  <a:pt x="262255" y="357760"/>
                </a:cubicBezTo>
                <a:cubicBezTo>
                  <a:pt x="308864" y="405893"/>
                  <a:pt x="357251" y="452375"/>
                  <a:pt x="401955" y="502286"/>
                </a:cubicBezTo>
                <a:cubicBezTo>
                  <a:pt x="414655" y="516891"/>
                  <a:pt x="429895" y="532766"/>
                  <a:pt x="444373" y="550038"/>
                </a:cubicBezTo>
                <a:lnTo>
                  <a:pt x="479933" y="548260"/>
                </a:lnTo>
                <a:lnTo>
                  <a:pt x="458089" y="521082"/>
                </a:lnTo>
                <a:cubicBezTo>
                  <a:pt x="411225" y="463297"/>
                  <a:pt x="358140" y="411481"/>
                  <a:pt x="306197" y="3587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" name="Freeform 281"/>
          <p:cNvSpPr/>
          <p:nvPr/>
        </p:nvSpPr>
        <p:spPr>
          <a:xfrm flipV="1">
            <a:off x="17153949" y="6656860"/>
            <a:ext cx="238697" cy="288047"/>
          </a:xfrm>
          <a:custGeom>
            <a:avLst/>
            <a:gdLst/>
            <a:ahLst/>
            <a:cxnLst/>
            <a:rect l="0" t="0" r="0" b="0"/>
            <a:pathLst>
              <a:path w="454660" h="548640">
                <a:moveTo>
                  <a:pt x="454660" y="546227"/>
                </a:moveTo>
                <a:cubicBezTo>
                  <a:pt x="361442" y="466725"/>
                  <a:pt x="287655" y="366522"/>
                  <a:pt x="219710" y="265303"/>
                </a:cubicBezTo>
                <a:cubicBezTo>
                  <a:pt x="160019" y="176403"/>
                  <a:pt x="103505" y="84836"/>
                  <a:pt x="38100" y="0"/>
                </a:cubicBezTo>
                <a:lnTo>
                  <a:pt x="0" y="889"/>
                </a:lnTo>
                <a:cubicBezTo>
                  <a:pt x="35560" y="45593"/>
                  <a:pt x="68199" y="92456"/>
                  <a:pt x="100076" y="139827"/>
                </a:cubicBezTo>
                <a:cubicBezTo>
                  <a:pt x="170434" y="244983"/>
                  <a:pt x="236728" y="353314"/>
                  <a:pt x="318262" y="450469"/>
                </a:cubicBezTo>
                <a:cubicBezTo>
                  <a:pt x="347138" y="485235"/>
                  <a:pt x="378168" y="517959"/>
                  <a:pt x="411352" y="548640"/>
                </a:cubicBezTo>
                <a:lnTo>
                  <a:pt x="422910" y="548640"/>
                </a:lnTo>
                <a:cubicBezTo>
                  <a:pt x="438150" y="547243"/>
                  <a:pt x="446786" y="546735"/>
                  <a:pt x="454660" y="54622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" name="Freeform 282"/>
          <p:cNvSpPr/>
          <p:nvPr/>
        </p:nvSpPr>
        <p:spPr>
          <a:xfrm flipV="1">
            <a:off x="17211490" y="6660060"/>
            <a:ext cx="237764" cy="286514"/>
          </a:xfrm>
          <a:custGeom>
            <a:avLst/>
            <a:gdLst/>
            <a:ahLst/>
            <a:cxnLst/>
            <a:rect l="0" t="0" r="0" b="0"/>
            <a:pathLst>
              <a:path w="452882" h="545719">
                <a:moveTo>
                  <a:pt x="364871" y="404495"/>
                </a:moveTo>
                <a:cubicBezTo>
                  <a:pt x="296673" y="309500"/>
                  <a:pt x="218060" y="222885"/>
                  <a:pt x="143002" y="133350"/>
                </a:cubicBezTo>
                <a:cubicBezTo>
                  <a:pt x="106681" y="90043"/>
                  <a:pt x="70993" y="45974"/>
                  <a:pt x="38100" y="0"/>
                </a:cubicBezTo>
                <a:lnTo>
                  <a:pt x="0" y="1017"/>
                </a:lnTo>
                <a:cubicBezTo>
                  <a:pt x="8891" y="13717"/>
                  <a:pt x="18542" y="25274"/>
                  <a:pt x="27051" y="36831"/>
                </a:cubicBezTo>
                <a:cubicBezTo>
                  <a:pt x="43307" y="58674"/>
                  <a:pt x="60029" y="80264"/>
                  <a:pt x="77217" y="101600"/>
                </a:cubicBezTo>
                <a:cubicBezTo>
                  <a:pt x="157988" y="202185"/>
                  <a:pt x="246888" y="296291"/>
                  <a:pt x="323724" y="399923"/>
                </a:cubicBezTo>
                <a:cubicBezTo>
                  <a:pt x="358877" y="446201"/>
                  <a:pt x="390457" y="494799"/>
                  <a:pt x="418466" y="545719"/>
                </a:cubicBezTo>
                <a:cubicBezTo>
                  <a:pt x="422021" y="545719"/>
                  <a:pt x="439039" y="544830"/>
                  <a:pt x="452882" y="544450"/>
                </a:cubicBezTo>
                <a:cubicBezTo>
                  <a:pt x="426497" y="495942"/>
                  <a:pt x="397160" y="449291"/>
                  <a:pt x="364871" y="40449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" name="Freeform 283"/>
          <p:cNvSpPr/>
          <p:nvPr/>
        </p:nvSpPr>
        <p:spPr>
          <a:xfrm flipV="1">
            <a:off x="17297301" y="6727738"/>
            <a:ext cx="179023" cy="221103"/>
          </a:xfrm>
          <a:custGeom>
            <a:avLst/>
            <a:gdLst/>
            <a:ahLst/>
            <a:cxnLst/>
            <a:rect l="0" t="0" r="0" b="0"/>
            <a:pathLst>
              <a:path w="340995" h="421133">
                <a:moveTo>
                  <a:pt x="157988" y="158624"/>
                </a:moveTo>
                <a:cubicBezTo>
                  <a:pt x="122690" y="102856"/>
                  <a:pt x="83489" y="49982"/>
                  <a:pt x="40386" y="0"/>
                </a:cubicBezTo>
                <a:lnTo>
                  <a:pt x="0" y="1017"/>
                </a:lnTo>
                <a:cubicBezTo>
                  <a:pt x="123571" y="128017"/>
                  <a:pt x="194310" y="305817"/>
                  <a:pt x="326898" y="421133"/>
                </a:cubicBezTo>
                <a:cubicBezTo>
                  <a:pt x="340995" y="408433"/>
                  <a:pt x="272161" y="398527"/>
                  <a:pt x="328295" y="385065"/>
                </a:cubicBezTo>
                <a:lnTo>
                  <a:pt x="331851" y="383795"/>
                </a:lnTo>
                <a:cubicBezTo>
                  <a:pt x="263145" y="319406"/>
                  <a:pt x="209932" y="237109"/>
                  <a:pt x="157988" y="158624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" name="Freeform 284"/>
          <p:cNvSpPr/>
          <p:nvPr/>
        </p:nvSpPr>
        <p:spPr>
          <a:xfrm flipV="1">
            <a:off x="17479658" y="6783681"/>
            <a:ext cx="5600" cy="5467"/>
          </a:xfrm>
          <a:custGeom>
            <a:avLst/>
            <a:gdLst/>
            <a:ahLst/>
            <a:cxnLst/>
            <a:rect l="0" t="0" r="0" b="0"/>
            <a:pathLst>
              <a:path w="10668" h="10414">
                <a:moveTo>
                  <a:pt x="4954" y="889"/>
                </a:moveTo>
                <a:lnTo>
                  <a:pt x="0" y="0"/>
                </a:lnTo>
                <a:cubicBezTo>
                  <a:pt x="2541" y="3430"/>
                  <a:pt x="4954" y="6985"/>
                  <a:pt x="7366" y="10414"/>
                </a:cubicBezTo>
                <a:cubicBezTo>
                  <a:pt x="10414" y="7493"/>
                  <a:pt x="10668" y="3937"/>
                  <a:pt x="4954" y="889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" name="Freeform 285"/>
          <p:cNvSpPr/>
          <p:nvPr/>
        </p:nvSpPr>
        <p:spPr>
          <a:xfrm flipV="1">
            <a:off x="17359909" y="6799084"/>
            <a:ext cx="126616" cy="151292"/>
          </a:xfrm>
          <a:custGeom>
            <a:avLst/>
            <a:gdLst/>
            <a:ahLst/>
            <a:cxnLst/>
            <a:rect l="0" t="0" r="0" b="0"/>
            <a:pathLst>
              <a:path w="241173" h="288164">
                <a:moveTo>
                  <a:pt x="241173" y="274448"/>
                </a:moveTo>
                <a:cubicBezTo>
                  <a:pt x="240710" y="273928"/>
                  <a:pt x="240287" y="273378"/>
                  <a:pt x="239903" y="272797"/>
                </a:cubicBezTo>
                <a:cubicBezTo>
                  <a:pt x="195199" y="213488"/>
                  <a:pt x="145161" y="158496"/>
                  <a:pt x="100203" y="99696"/>
                </a:cubicBezTo>
                <a:cubicBezTo>
                  <a:pt x="77096" y="69761"/>
                  <a:pt x="56437" y="38223"/>
                  <a:pt x="38227" y="5081"/>
                </a:cubicBezTo>
                <a:lnTo>
                  <a:pt x="35433" y="0"/>
                </a:lnTo>
                <a:lnTo>
                  <a:pt x="22733" y="0"/>
                </a:lnTo>
                <a:lnTo>
                  <a:pt x="0" y="0"/>
                </a:lnTo>
                <a:cubicBezTo>
                  <a:pt x="14190" y="26807"/>
                  <a:pt x="30108" y="52546"/>
                  <a:pt x="47752" y="77216"/>
                </a:cubicBezTo>
                <a:cubicBezTo>
                  <a:pt x="97664" y="150749"/>
                  <a:pt x="161164" y="216663"/>
                  <a:pt x="214377" y="288164"/>
                </a:cubicBezTo>
                <a:cubicBezTo>
                  <a:pt x="222250" y="283591"/>
                  <a:pt x="233680" y="279020"/>
                  <a:pt x="241173" y="27444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" name="Freeform 286"/>
          <p:cNvSpPr/>
          <p:nvPr/>
        </p:nvSpPr>
        <p:spPr>
          <a:xfrm flipV="1">
            <a:off x="17417984" y="6839957"/>
            <a:ext cx="100547" cy="112018"/>
          </a:xfrm>
          <a:custGeom>
            <a:avLst/>
            <a:gdLst/>
            <a:ahLst/>
            <a:cxnLst/>
            <a:rect l="0" t="0" r="0" b="0"/>
            <a:pathLst>
              <a:path w="191517" h="213360">
                <a:moveTo>
                  <a:pt x="186691" y="189103"/>
                </a:moveTo>
                <a:cubicBezTo>
                  <a:pt x="144001" y="141789"/>
                  <a:pt x="104419" y="92005"/>
                  <a:pt x="67945" y="39751"/>
                </a:cubicBezTo>
                <a:cubicBezTo>
                  <a:pt x="58039" y="27051"/>
                  <a:pt x="48006" y="13208"/>
                  <a:pt x="37719" y="0"/>
                </a:cubicBezTo>
                <a:lnTo>
                  <a:pt x="19812" y="0"/>
                </a:lnTo>
                <a:lnTo>
                  <a:pt x="0" y="0"/>
                </a:lnTo>
                <a:cubicBezTo>
                  <a:pt x="57912" y="70104"/>
                  <a:pt x="106554" y="148717"/>
                  <a:pt x="169545" y="213360"/>
                </a:cubicBezTo>
                <a:cubicBezTo>
                  <a:pt x="180975" y="205613"/>
                  <a:pt x="191517" y="197865"/>
                  <a:pt x="171705" y="190881"/>
                </a:cubicBezTo>
                <a:lnTo>
                  <a:pt x="186691" y="189103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" name="Freeform 287"/>
          <p:cNvSpPr/>
          <p:nvPr/>
        </p:nvSpPr>
        <p:spPr>
          <a:xfrm flipV="1">
            <a:off x="17472057" y="6881831"/>
            <a:ext cx="59141" cy="71478"/>
          </a:xfrm>
          <a:custGeom>
            <a:avLst/>
            <a:gdLst/>
            <a:ahLst/>
            <a:cxnLst/>
            <a:rect l="0" t="0" r="0" b="0"/>
            <a:pathLst>
              <a:path w="112649" h="136143">
                <a:moveTo>
                  <a:pt x="112649" y="108458"/>
                </a:moveTo>
                <a:lnTo>
                  <a:pt x="85597" y="69215"/>
                </a:lnTo>
                <a:cubicBezTo>
                  <a:pt x="69765" y="45931"/>
                  <a:pt x="53551" y="22860"/>
                  <a:pt x="36957" y="0"/>
                </a:cubicBezTo>
                <a:lnTo>
                  <a:pt x="33654" y="0"/>
                </a:lnTo>
                <a:lnTo>
                  <a:pt x="8254" y="635"/>
                </a:lnTo>
                <a:lnTo>
                  <a:pt x="0" y="635"/>
                </a:lnTo>
                <a:cubicBezTo>
                  <a:pt x="15494" y="21971"/>
                  <a:pt x="30860" y="43433"/>
                  <a:pt x="45846" y="65150"/>
                </a:cubicBezTo>
                <a:cubicBezTo>
                  <a:pt x="60832" y="86867"/>
                  <a:pt x="78358" y="112267"/>
                  <a:pt x="94106" y="136143"/>
                </a:cubicBezTo>
                <a:cubicBezTo>
                  <a:pt x="102488" y="128904"/>
                  <a:pt x="111886" y="121792"/>
                  <a:pt x="105790" y="114934"/>
                </a:cubicBezTo>
                <a:cubicBezTo>
                  <a:pt x="107651" y="112325"/>
                  <a:pt x="109937" y="110166"/>
                  <a:pt x="112649" y="10845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" name="Freeform 288"/>
          <p:cNvSpPr/>
          <p:nvPr/>
        </p:nvSpPr>
        <p:spPr>
          <a:xfrm flipV="1">
            <a:off x="1227623" y="10822768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" name="Freeform 289"/>
          <p:cNvSpPr/>
          <p:nvPr/>
        </p:nvSpPr>
        <p:spPr>
          <a:xfrm flipV="1">
            <a:off x="1453519" y="11237037"/>
            <a:ext cx="2977256" cy="16936"/>
          </a:xfrm>
          <a:custGeom>
            <a:avLst/>
            <a:gdLst/>
            <a:ahLst/>
            <a:cxnLst/>
            <a:rect l="0" t="0" r="0" b="0"/>
            <a:pathLst>
              <a:path w="5670931" h="32258">
                <a:moveTo>
                  <a:pt x="5652262" y="32258"/>
                </a:moveTo>
                <a:lnTo>
                  <a:pt x="18161" y="32258"/>
                </a:lnTo>
                <a:cubicBezTo>
                  <a:pt x="0" y="32258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8"/>
                  <a:pt x="5652262" y="32258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" name="Freeform 290"/>
          <p:cNvSpPr/>
          <p:nvPr/>
        </p:nvSpPr>
        <p:spPr>
          <a:xfrm flipV="1">
            <a:off x="1453519" y="10993997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" name="Freeform 291"/>
          <p:cNvSpPr/>
          <p:nvPr/>
        </p:nvSpPr>
        <p:spPr>
          <a:xfrm flipV="1">
            <a:off x="1453519" y="12212533"/>
            <a:ext cx="2977256" cy="17136"/>
          </a:xfrm>
          <a:custGeom>
            <a:avLst/>
            <a:gdLst/>
            <a:ahLst/>
            <a:cxnLst/>
            <a:rect l="0" t="0" r="0" b="0"/>
            <a:pathLst>
              <a:path w="5670931" h="32639">
                <a:moveTo>
                  <a:pt x="5652262" y="32639"/>
                </a:moveTo>
                <a:lnTo>
                  <a:pt x="18161" y="32639"/>
                </a:lnTo>
                <a:cubicBezTo>
                  <a:pt x="0" y="32639"/>
                  <a:pt x="380" y="382"/>
                  <a:pt x="18161" y="382"/>
                </a:cubicBezTo>
                <a:lnTo>
                  <a:pt x="5653024" y="382"/>
                </a:lnTo>
                <a:cubicBezTo>
                  <a:pt x="5670931" y="0"/>
                  <a:pt x="5670550" y="32639"/>
                  <a:pt x="5652262" y="32639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" name="Freeform 292"/>
          <p:cNvSpPr/>
          <p:nvPr/>
        </p:nvSpPr>
        <p:spPr>
          <a:xfrm flipV="1">
            <a:off x="1453519" y="11969692"/>
            <a:ext cx="2977256" cy="16935"/>
          </a:xfrm>
          <a:custGeom>
            <a:avLst/>
            <a:gdLst/>
            <a:ahLst/>
            <a:cxnLst/>
            <a:rect l="0" t="0" r="0" b="0"/>
            <a:pathLst>
              <a:path w="5670931" h="32257">
                <a:moveTo>
                  <a:pt x="5652262" y="32257"/>
                </a:moveTo>
                <a:lnTo>
                  <a:pt x="18161" y="32257"/>
                </a:lnTo>
                <a:cubicBezTo>
                  <a:pt x="0" y="32257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7"/>
                  <a:pt x="5652262" y="32257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" name="Freeform 293"/>
          <p:cNvSpPr/>
          <p:nvPr/>
        </p:nvSpPr>
        <p:spPr>
          <a:xfrm flipV="1">
            <a:off x="1453519" y="11726652"/>
            <a:ext cx="2977256" cy="16869"/>
          </a:xfrm>
          <a:custGeom>
            <a:avLst/>
            <a:gdLst/>
            <a:ahLst/>
            <a:cxnLst/>
            <a:rect l="0" t="0" r="0" b="0"/>
            <a:pathLst>
              <a:path w="5670931" h="32131">
                <a:moveTo>
                  <a:pt x="5652262" y="32131"/>
                </a:moveTo>
                <a:lnTo>
                  <a:pt x="18161" y="32131"/>
                </a:lnTo>
                <a:cubicBezTo>
                  <a:pt x="0" y="32131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1"/>
                  <a:pt x="5652262" y="32131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" name="Freeform 294"/>
          <p:cNvSpPr/>
          <p:nvPr/>
        </p:nvSpPr>
        <p:spPr>
          <a:xfrm flipV="1">
            <a:off x="1453519" y="11483612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5" name="Picture 295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9500" y="10719772"/>
            <a:ext cx="1028700" cy="368344"/>
          </a:xfrm>
          <a:prstGeom prst="rect">
            <a:avLst/>
          </a:prstGeom>
          <a:noFill/>
        </p:spPr>
      </p:pic>
      <p:sp>
        <p:nvSpPr>
          <p:cNvPr id="296" name="Freeform 296"/>
          <p:cNvSpPr/>
          <p:nvPr/>
        </p:nvSpPr>
        <p:spPr>
          <a:xfrm flipV="1">
            <a:off x="2357371" y="10740955"/>
            <a:ext cx="234030" cy="239439"/>
          </a:xfrm>
          <a:custGeom>
            <a:avLst/>
            <a:gdLst/>
            <a:ahLst/>
            <a:cxnLst/>
            <a:rect l="0" t="0" r="0" b="0"/>
            <a:pathLst>
              <a:path w="445770" h="456057">
                <a:moveTo>
                  <a:pt x="36194" y="53466"/>
                </a:moveTo>
                <a:cubicBezTo>
                  <a:pt x="39242" y="58547"/>
                  <a:pt x="42671" y="63754"/>
                  <a:pt x="45719" y="68960"/>
                </a:cubicBezTo>
                <a:cubicBezTo>
                  <a:pt x="100075" y="128269"/>
                  <a:pt x="164083" y="179323"/>
                  <a:pt x="225170" y="232028"/>
                </a:cubicBezTo>
                <a:cubicBezTo>
                  <a:pt x="297814" y="294766"/>
                  <a:pt x="372363" y="367919"/>
                  <a:pt x="412750" y="456057"/>
                </a:cubicBezTo>
                <a:lnTo>
                  <a:pt x="445770" y="454660"/>
                </a:lnTo>
                <a:cubicBezTo>
                  <a:pt x="368046" y="265430"/>
                  <a:pt x="150749" y="163830"/>
                  <a:pt x="27813" y="0"/>
                </a:cubicBezTo>
                <a:cubicBezTo>
                  <a:pt x="0" y="17653"/>
                  <a:pt x="85089" y="33528"/>
                  <a:pt x="36194" y="5346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" name="Freeform 297"/>
          <p:cNvSpPr/>
          <p:nvPr/>
        </p:nvSpPr>
        <p:spPr>
          <a:xfrm flipV="1">
            <a:off x="2364972" y="10743822"/>
            <a:ext cx="290437" cy="267844"/>
          </a:xfrm>
          <a:custGeom>
            <a:avLst/>
            <a:gdLst/>
            <a:ahLst/>
            <a:cxnLst/>
            <a:rect l="0" t="0" r="0" b="0"/>
            <a:pathLst>
              <a:path w="553211" h="510159">
                <a:moveTo>
                  <a:pt x="553211" y="508128"/>
                </a:moveTo>
                <a:lnTo>
                  <a:pt x="547623" y="502540"/>
                </a:lnTo>
                <a:cubicBezTo>
                  <a:pt x="450214" y="406401"/>
                  <a:pt x="370585" y="293878"/>
                  <a:pt x="272795" y="197740"/>
                </a:cubicBezTo>
                <a:cubicBezTo>
                  <a:pt x="220246" y="146246"/>
                  <a:pt x="164366" y="98663"/>
                  <a:pt x="105156" y="54992"/>
                </a:cubicBezTo>
                <a:cubicBezTo>
                  <a:pt x="79756" y="36450"/>
                  <a:pt x="54356" y="16892"/>
                  <a:pt x="27051" y="0"/>
                </a:cubicBezTo>
                <a:cubicBezTo>
                  <a:pt x="22349" y="4797"/>
                  <a:pt x="16845" y="8353"/>
                  <a:pt x="10541" y="10668"/>
                </a:cubicBezTo>
                <a:cubicBezTo>
                  <a:pt x="2794" y="13335"/>
                  <a:pt x="0" y="15875"/>
                  <a:pt x="381" y="18288"/>
                </a:cubicBezTo>
                <a:cubicBezTo>
                  <a:pt x="6530" y="21845"/>
                  <a:pt x="12456" y="25739"/>
                  <a:pt x="18160" y="29972"/>
                </a:cubicBezTo>
                <a:cubicBezTo>
                  <a:pt x="25400" y="35306"/>
                  <a:pt x="31750" y="40386"/>
                  <a:pt x="36448" y="43561"/>
                </a:cubicBezTo>
                <a:lnTo>
                  <a:pt x="40894" y="46482"/>
                </a:lnTo>
                <a:cubicBezTo>
                  <a:pt x="57319" y="57658"/>
                  <a:pt x="73533" y="69131"/>
                  <a:pt x="89535" y="80899"/>
                </a:cubicBezTo>
                <a:cubicBezTo>
                  <a:pt x="127635" y="109263"/>
                  <a:pt x="164380" y="139235"/>
                  <a:pt x="199770" y="170815"/>
                </a:cubicBezTo>
                <a:cubicBezTo>
                  <a:pt x="261832" y="227420"/>
                  <a:pt x="319787" y="287956"/>
                  <a:pt x="373634" y="352426"/>
                </a:cubicBezTo>
                <a:cubicBezTo>
                  <a:pt x="418084" y="405130"/>
                  <a:pt x="462534" y="459995"/>
                  <a:pt x="512191" y="510159"/>
                </a:cubicBezTo>
                <a:lnTo>
                  <a:pt x="553211" y="50812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" name="Freeform 298"/>
          <p:cNvSpPr/>
          <p:nvPr/>
        </p:nvSpPr>
        <p:spPr>
          <a:xfrm flipV="1">
            <a:off x="2390642" y="10816634"/>
            <a:ext cx="15001" cy="11001"/>
          </a:xfrm>
          <a:custGeom>
            <a:avLst/>
            <a:gdLst/>
            <a:ahLst/>
            <a:cxnLst/>
            <a:rect l="0" t="0" r="0" b="0"/>
            <a:pathLst>
              <a:path w="28575" h="20955">
                <a:moveTo>
                  <a:pt x="0" y="9016"/>
                </a:moveTo>
                <a:cubicBezTo>
                  <a:pt x="10459" y="10762"/>
                  <a:pt x="19984" y="14741"/>
                  <a:pt x="28575" y="20955"/>
                </a:cubicBezTo>
                <a:cubicBezTo>
                  <a:pt x="24003" y="14859"/>
                  <a:pt x="19685" y="8255"/>
                  <a:pt x="15875" y="2540"/>
                </a:cubicBezTo>
                <a:lnTo>
                  <a:pt x="13843" y="0"/>
                </a:lnTo>
                <a:cubicBezTo>
                  <a:pt x="9947" y="4107"/>
                  <a:pt x="5333" y="7113"/>
                  <a:pt x="0" y="901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" name="Freeform 299"/>
          <p:cNvSpPr/>
          <p:nvPr/>
        </p:nvSpPr>
        <p:spPr>
          <a:xfrm flipV="1">
            <a:off x="2397510" y="10734820"/>
            <a:ext cx="71409" cy="79679"/>
          </a:xfrm>
          <a:custGeom>
            <a:avLst/>
            <a:gdLst/>
            <a:ahLst/>
            <a:cxnLst/>
            <a:rect l="0" t="0" r="0" b="0"/>
            <a:pathLst>
              <a:path w="136017" h="151764">
                <a:moveTo>
                  <a:pt x="0" y="26035"/>
                </a:moveTo>
                <a:cubicBezTo>
                  <a:pt x="31580" y="68961"/>
                  <a:pt x="64388" y="110871"/>
                  <a:pt x="98425" y="151764"/>
                </a:cubicBezTo>
                <a:cubicBezTo>
                  <a:pt x="107060" y="151764"/>
                  <a:pt x="113919" y="151764"/>
                  <a:pt x="114554" y="150875"/>
                </a:cubicBezTo>
                <a:cubicBezTo>
                  <a:pt x="134747" y="150113"/>
                  <a:pt x="123571" y="150875"/>
                  <a:pt x="136017" y="149732"/>
                </a:cubicBezTo>
                <a:cubicBezTo>
                  <a:pt x="104436" y="111971"/>
                  <a:pt x="74083" y="73787"/>
                  <a:pt x="44958" y="35178"/>
                </a:cubicBezTo>
                <a:cubicBezTo>
                  <a:pt x="36068" y="23494"/>
                  <a:pt x="27431" y="11810"/>
                  <a:pt x="18922" y="0"/>
                </a:cubicBezTo>
                <a:cubicBezTo>
                  <a:pt x="21843" y="8636"/>
                  <a:pt x="8762" y="16890"/>
                  <a:pt x="0" y="2603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" name="Freeform 300"/>
          <p:cNvSpPr/>
          <p:nvPr/>
        </p:nvSpPr>
        <p:spPr>
          <a:xfrm flipV="1">
            <a:off x="2371506" y="10738554"/>
            <a:ext cx="176823" cy="143110"/>
          </a:xfrm>
          <a:custGeom>
            <a:avLst/>
            <a:gdLst/>
            <a:ahLst/>
            <a:cxnLst/>
            <a:rect l="0" t="0" r="0" b="0"/>
            <a:pathLst>
              <a:path w="336805" h="272581">
                <a:moveTo>
                  <a:pt x="331597" y="270676"/>
                </a:moveTo>
                <a:cubicBezTo>
                  <a:pt x="300864" y="239180"/>
                  <a:pt x="271780" y="205652"/>
                  <a:pt x="242697" y="173014"/>
                </a:cubicBezTo>
                <a:cubicBezTo>
                  <a:pt x="186944" y="111292"/>
                  <a:pt x="124968" y="44108"/>
                  <a:pt x="48134" y="8803"/>
                </a:cubicBezTo>
                <a:cubicBezTo>
                  <a:pt x="32835" y="1058"/>
                  <a:pt x="17087" y="0"/>
                  <a:pt x="890" y="5628"/>
                </a:cubicBezTo>
                <a:cubicBezTo>
                  <a:pt x="0" y="15280"/>
                  <a:pt x="17019" y="24551"/>
                  <a:pt x="26290" y="33949"/>
                </a:cubicBezTo>
                <a:cubicBezTo>
                  <a:pt x="39620" y="38057"/>
                  <a:pt x="51939" y="44196"/>
                  <a:pt x="63247" y="52364"/>
                </a:cubicBezTo>
                <a:cubicBezTo>
                  <a:pt x="79161" y="62309"/>
                  <a:pt x="94444" y="73147"/>
                  <a:pt x="109094" y="84876"/>
                </a:cubicBezTo>
                <a:cubicBezTo>
                  <a:pt x="177800" y="139866"/>
                  <a:pt x="233046" y="208319"/>
                  <a:pt x="292609" y="272581"/>
                </a:cubicBezTo>
                <a:cubicBezTo>
                  <a:pt x="336805" y="271185"/>
                  <a:pt x="306959" y="271819"/>
                  <a:pt x="331597" y="2706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1" name="Freeform 301"/>
          <p:cNvSpPr/>
          <p:nvPr/>
        </p:nvSpPr>
        <p:spPr>
          <a:xfrm flipV="1">
            <a:off x="2402977" y="10748356"/>
            <a:ext cx="341644" cy="295715"/>
          </a:xfrm>
          <a:custGeom>
            <a:avLst/>
            <a:gdLst/>
            <a:ahLst/>
            <a:cxnLst/>
            <a:rect l="0" t="0" r="0" b="0"/>
            <a:pathLst>
              <a:path w="650748" h="563245">
                <a:moveTo>
                  <a:pt x="39370" y="0"/>
                </a:moveTo>
                <a:lnTo>
                  <a:pt x="27305" y="0"/>
                </a:lnTo>
                <a:lnTo>
                  <a:pt x="4318" y="762"/>
                </a:lnTo>
                <a:lnTo>
                  <a:pt x="0" y="762"/>
                </a:lnTo>
                <a:cubicBezTo>
                  <a:pt x="83757" y="98043"/>
                  <a:pt x="172657" y="190372"/>
                  <a:pt x="266700" y="277749"/>
                </a:cubicBezTo>
                <a:cubicBezTo>
                  <a:pt x="322580" y="329395"/>
                  <a:pt x="380111" y="379306"/>
                  <a:pt x="439293" y="427482"/>
                </a:cubicBezTo>
                <a:cubicBezTo>
                  <a:pt x="493776" y="471805"/>
                  <a:pt x="552450" y="511810"/>
                  <a:pt x="604393" y="558673"/>
                </a:cubicBezTo>
                <a:lnTo>
                  <a:pt x="609346" y="563245"/>
                </a:lnTo>
                <a:lnTo>
                  <a:pt x="650748" y="561213"/>
                </a:lnTo>
                <a:cubicBezTo>
                  <a:pt x="644017" y="554101"/>
                  <a:pt x="636905" y="547243"/>
                  <a:pt x="629666" y="540639"/>
                </a:cubicBezTo>
                <a:cubicBezTo>
                  <a:pt x="573913" y="489839"/>
                  <a:pt x="510667" y="447167"/>
                  <a:pt x="451866" y="399542"/>
                </a:cubicBezTo>
                <a:cubicBezTo>
                  <a:pt x="390144" y="348742"/>
                  <a:pt x="330157" y="296121"/>
                  <a:pt x="271907" y="241681"/>
                </a:cubicBezTo>
                <a:cubicBezTo>
                  <a:pt x="190711" y="165057"/>
                  <a:pt x="113199" y="84497"/>
                  <a:pt x="39370" y="0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" name="Freeform 302"/>
          <p:cNvSpPr/>
          <p:nvPr/>
        </p:nvSpPr>
        <p:spPr>
          <a:xfrm flipV="1">
            <a:off x="2458784" y="10751890"/>
            <a:ext cx="351112" cy="293782"/>
          </a:xfrm>
          <a:custGeom>
            <a:avLst/>
            <a:gdLst/>
            <a:ahLst/>
            <a:cxnLst/>
            <a:rect l="0" t="0" r="0" b="0"/>
            <a:pathLst>
              <a:path w="668781" h="559562">
                <a:moveTo>
                  <a:pt x="668781" y="558800"/>
                </a:moveTo>
                <a:cubicBezTo>
                  <a:pt x="627633" y="516637"/>
                  <a:pt x="590168" y="471044"/>
                  <a:pt x="550545" y="427482"/>
                </a:cubicBezTo>
                <a:cubicBezTo>
                  <a:pt x="442339" y="311462"/>
                  <a:pt x="324822" y="205798"/>
                  <a:pt x="197993" y="110491"/>
                </a:cubicBezTo>
                <a:cubicBezTo>
                  <a:pt x="149225" y="72391"/>
                  <a:pt x="99695" y="36196"/>
                  <a:pt x="49784" y="0"/>
                </a:cubicBezTo>
                <a:lnTo>
                  <a:pt x="31242" y="0"/>
                </a:lnTo>
                <a:lnTo>
                  <a:pt x="12065" y="0"/>
                </a:lnTo>
                <a:lnTo>
                  <a:pt x="0" y="0"/>
                </a:lnTo>
                <a:cubicBezTo>
                  <a:pt x="24638" y="17781"/>
                  <a:pt x="49403" y="35688"/>
                  <a:pt x="73914" y="53721"/>
                </a:cubicBezTo>
                <a:cubicBezTo>
                  <a:pt x="151511" y="110745"/>
                  <a:pt x="228092" y="169164"/>
                  <a:pt x="301752" y="231521"/>
                </a:cubicBezTo>
                <a:cubicBezTo>
                  <a:pt x="365423" y="284713"/>
                  <a:pt x="426256" y="340974"/>
                  <a:pt x="484251" y="400304"/>
                </a:cubicBezTo>
                <a:cubicBezTo>
                  <a:pt x="534289" y="451739"/>
                  <a:pt x="579628" y="507238"/>
                  <a:pt x="628777" y="559562"/>
                </a:cubicBezTo>
                <a:lnTo>
                  <a:pt x="668781" y="558800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" name="Freeform 303"/>
          <p:cNvSpPr/>
          <p:nvPr/>
        </p:nvSpPr>
        <p:spPr>
          <a:xfrm flipV="1">
            <a:off x="2568532" y="10755891"/>
            <a:ext cx="323509" cy="292448"/>
          </a:xfrm>
          <a:custGeom>
            <a:avLst/>
            <a:gdLst/>
            <a:ahLst/>
            <a:cxnLst/>
            <a:rect l="0" t="0" r="0" b="0"/>
            <a:pathLst>
              <a:path w="616204" h="557022">
                <a:moveTo>
                  <a:pt x="316103" y="268987"/>
                </a:moveTo>
                <a:cubicBezTo>
                  <a:pt x="252603" y="212726"/>
                  <a:pt x="189103" y="156719"/>
                  <a:pt x="127254" y="98553"/>
                </a:cubicBezTo>
                <a:cubicBezTo>
                  <a:pt x="93004" y="68920"/>
                  <a:pt x="62186" y="36070"/>
                  <a:pt x="34798" y="0"/>
                </a:cubicBezTo>
                <a:lnTo>
                  <a:pt x="16510" y="0"/>
                </a:lnTo>
                <a:lnTo>
                  <a:pt x="0" y="0"/>
                </a:lnTo>
                <a:cubicBezTo>
                  <a:pt x="20782" y="32531"/>
                  <a:pt x="45335" y="61911"/>
                  <a:pt x="73660" y="88138"/>
                </a:cubicBezTo>
                <a:cubicBezTo>
                  <a:pt x="139573" y="152654"/>
                  <a:pt x="208788" y="213487"/>
                  <a:pt x="277876" y="274701"/>
                </a:cubicBezTo>
                <a:cubicBezTo>
                  <a:pt x="338582" y="328422"/>
                  <a:pt x="399288" y="382143"/>
                  <a:pt x="457962" y="438150"/>
                </a:cubicBezTo>
                <a:cubicBezTo>
                  <a:pt x="496951" y="475361"/>
                  <a:pt x="541274" y="514350"/>
                  <a:pt x="578104" y="557022"/>
                </a:cubicBezTo>
                <a:lnTo>
                  <a:pt x="616204" y="555117"/>
                </a:lnTo>
                <a:cubicBezTo>
                  <a:pt x="580956" y="514470"/>
                  <a:pt x="543406" y="476074"/>
                  <a:pt x="503555" y="439928"/>
                </a:cubicBezTo>
                <a:cubicBezTo>
                  <a:pt x="443103" y="381635"/>
                  <a:pt x="379603" y="325247"/>
                  <a:pt x="316103" y="26898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" name="Freeform 304"/>
          <p:cNvSpPr/>
          <p:nvPr/>
        </p:nvSpPr>
        <p:spPr>
          <a:xfrm flipV="1">
            <a:off x="2638475" y="10758358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" name="Freeform 305"/>
          <p:cNvSpPr/>
          <p:nvPr/>
        </p:nvSpPr>
        <p:spPr>
          <a:xfrm flipV="1">
            <a:off x="2741621" y="10762358"/>
            <a:ext cx="291838" cy="290514"/>
          </a:xfrm>
          <a:custGeom>
            <a:avLst/>
            <a:gdLst/>
            <a:ahLst/>
            <a:cxnLst/>
            <a:rect l="0" t="0" r="0" b="0"/>
            <a:pathLst>
              <a:path w="555880" h="553338">
                <a:moveTo>
                  <a:pt x="378333" y="361061"/>
                </a:moveTo>
                <a:cubicBezTo>
                  <a:pt x="272923" y="254127"/>
                  <a:pt x="164973" y="149479"/>
                  <a:pt x="67691" y="35052"/>
                </a:cubicBezTo>
                <a:cubicBezTo>
                  <a:pt x="57785" y="23495"/>
                  <a:pt x="47752" y="11938"/>
                  <a:pt x="38100" y="0"/>
                </a:cubicBezTo>
                <a:lnTo>
                  <a:pt x="0" y="1016"/>
                </a:lnTo>
                <a:cubicBezTo>
                  <a:pt x="43180" y="61595"/>
                  <a:pt x="97663" y="116586"/>
                  <a:pt x="148463" y="170434"/>
                </a:cubicBezTo>
                <a:cubicBezTo>
                  <a:pt x="203709" y="228981"/>
                  <a:pt x="260859" y="286004"/>
                  <a:pt x="317627" y="343154"/>
                </a:cubicBezTo>
                <a:cubicBezTo>
                  <a:pt x="374396" y="400304"/>
                  <a:pt x="430912" y="458215"/>
                  <a:pt x="485395" y="517525"/>
                </a:cubicBezTo>
                <a:cubicBezTo>
                  <a:pt x="495428" y="528573"/>
                  <a:pt x="506985" y="540512"/>
                  <a:pt x="518796" y="553338"/>
                </a:cubicBezTo>
                <a:lnTo>
                  <a:pt x="555880" y="551560"/>
                </a:lnTo>
                <a:cubicBezTo>
                  <a:pt x="554229" y="549529"/>
                  <a:pt x="552451" y="547623"/>
                  <a:pt x="550800" y="545718"/>
                </a:cubicBezTo>
                <a:cubicBezTo>
                  <a:pt x="495682" y="481964"/>
                  <a:pt x="437389" y="421131"/>
                  <a:pt x="378333" y="361061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" name="Freeform 306"/>
          <p:cNvSpPr/>
          <p:nvPr/>
        </p:nvSpPr>
        <p:spPr>
          <a:xfrm flipV="1">
            <a:off x="2823966" y="10764825"/>
            <a:ext cx="262767" cy="290314"/>
          </a:xfrm>
          <a:custGeom>
            <a:avLst/>
            <a:gdLst/>
            <a:ahLst/>
            <a:cxnLst/>
            <a:rect l="0" t="0" r="0" b="0"/>
            <a:pathLst>
              <a:path w="500507" h="552957">
                <a:moveTo>
                  <a:pt x="500507" y="550798"/>
                </a:moveTo>
                <a:cubicBezTo>
                  <a:pt x="437577" y="489264"/>
                  <a:pt x="380850" y="422462"/>
                  <a:pt x="330327" y="350393"/>
                </a:cubicBezTo>
                <a:cubicBezTo>
                  <a:pt x="246507" y="235331"/>
                  <a:pt x="168021" y="114300"/>
                  <a:pt x="63627" y="16509"/>
                </a:cubicBezTo>
                <a:lnTo>
                  <a:pt x="45467" y="0"/>
                </a:lnTo>
                <a:lnTo>
                  <a:pt x="0" y="1270"/>
                </a:lnTo>
                <a:cubicBezTo>
                  <a:pt x="50300" y="42762"/>
                  <a:pt x="95893" y="88905"/>
                  <a:pt x="136780" y="139700"/>
                </a:cubicBezTo>
                <a:cubicBezTo>
                  <a:pt x="246507" y="272033"/>
                  <a:pt x="337567" y="430021"/>
                  <a:pt x="459740" y="552957"/>
                </a:cubicBezTo>
                <a:lnTo>
                  <a:pt x="500507" y="55079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" name="Freeform 307"/>
          <p:cNvSpPr/>
          <p:nvPr/>
        </p:nvSpPr>
        <p:spPr>
          <a:xfrm flipV="1">
            <a:off x="2909043" y="10768359"/>
            <a:ext cx="251966" cy="288781"/>
          </a:xfrm>
          <a:custGeom>
            <a:avLst/>
            <a:gdLst/>
            <a:ahLst/>
            <a:cxnLst/>
            <a:rect l="0" t="0" r="0" b="0"/>
            <a:pathLst>
              <a:path w="479933" h="550038">
                <a:moveTo>
                  <a:pt x="306197" y="358776"/>
                </a:moveTo>
                <a:cubicBezTo>
                  <a:pt x="199524" y="253058"/>
                  <a:pt x="109777" y="134525"/>
                  <a:pt x="36957" y="3175"/>
                </a:cubicBezTo>
                <a:lnTo>
                  <a:pt x="35179" y="0"/>
                </a:lnTo>
                <a:lnTo>
                  <a:pt x="0" y="1017"/>
                </a:lnTo>
                <a:cubicBezTo>
                  <a:pt x="5969" y="11050"/>
                  <a:pt x="11557" y="20193"/>
                  <a:pt x="15621" y="27560"/>
                </a:cubicBezTo>
                <a:cubicBezTo>
                  <a:pt x="83031" y="148681"/>
                  <a:pt x="165242" y="258748"/>
                  <a:pt x="262255" y="357760"/>
                </a:cubicBezTo>
                <a:cubicBezTo>
                  <a:pt x="308864" y="405893"/>
                  <a:pt x="357251" y="452375"/>
                  <a:pt x="401955" y="502286"/>
                </a:cubicBezTo>
                <a:cubicBezTo>
                  <a:pt x="414655" y="516891"/>
                  <a:pt x="429895" y="532766"/>
                  <a:pt x="444373" y="550038"/>
                </a:cubicBezTo>
                <a:lnTo>
                  <a:pt x="479933" y="548260"/>
                </a:lnTo>
                <a:lnTo>
                  <a:pt x="458089" y="521082"/>
                </a:lnTo>
                <a:cubicBezTo>
                  <a:pt x="411225" y="463297"/>
                  <a:pt x="358140" y="411481"/>
                  <a:pt x="306197" y="3587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" name="Freeform 308"/>
          <p:cNvSpPr/>
          <p:nvPr/>
        </p:nvSpPr>
        <p:spPr>
          <a:xfrm flipV="1">
            <a:off x="2970652" y="10770626"/>
            <a:ext cx="238697" cy="288047"/>
          </a:xfrm>
          <a:custGeom>
            <a:avLst/>
            <a:gdLst/>
            <a:ahLst/>
            <a:cxnLst/>
            <a:rect l="0" t="0" r="0" b="0"/>
            <a:pathLst>
              <a:path w="454660" h="548640">
                <a:moveTo>
                  <a:pt x="454660" y="546227"/>
                </a:moveTo>
                <a:cubicBezTo>
                  <a:pt x="361442" y="466725"/>
                  <a:pt x="287655" y="366522"/>
                  <a:pt x="219710" y="265303"/>
                </a:cubicBezTo>
                <a:cubicBezTo>
                  <a:pt x="160019" y="176403"/>
                  <a:pt x="103505" y="84836"/>
                  <a:pt x="38100" y="0"/>
                </a:cubicBezTo>
                <a:lnTo>
                  <a:pt x="0" y="889"/>
                </a:lnTo>
                <a:cubicBezTo>
                  <a:pt x="35560" y="45593"/>
                  <a:pt x="68199" y="92456"/>
                  <a:pt x="100076" y="139827"/>
                </a:cubicBezTo>
                <a:cubicBezTo>
                  <a:pt x="170434" y="244983"/>
                  <a:pt x="236728" y="353314"/>
                  <a:pt x="318262" y="450469"/>
                </a:cubicBezTo>
                <a:cubicBezTo>
                  <a:pt x="347138" y="485235"/>
                  <a:pt x="378168" y="517959"/>
                  <a:pt x="411352" y="548640"/>
                </a:cubicBezTo>
                <a:lnTo>
                  <a:pt x="422910" y="548640"/>
                </a:lnTo>
                <a:cubicBezTo>
                  <a:pt x="438150" y="547243"/>
                  <a:pt x="446786" y="546735"/>
                  <a:pt x="454660" y="54622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" name="Freeform 309"/>
          <p:cNvSpPr/>
          <p:nvPr/>
        </p:nvSpPr>
        <p:spPr>
          <a:xfrm flipV="1">
            <a:off x="3028192" y="10773827"/>
            <a:ext cx="237764" cy="286514"/>
          </a:xfrm>
          <a:custGeom>
            <a:avLst/>
            <a:gdLst/>
            <a:ahLst/>
            <a:cxnLst/>
            <a:rect l="0" t="0" r="0" b="0"/>
            <a:pathLst>
              <a:path w="452882" h="545719">
                <a:moveTo>
                  <a:pt x="364871" y="404495"/>
                </a:moveTo>
                <a:cubicBezTo>
                  <a:pt x="296673" y="309500"/>
                  <a:pt x="218060" y="222885"/>
                  <a:pt x="143002" y="133350"/>
                </a:cubicBezTo>
                <a:cubicBezTo>
                  <a:pt x="106681" y="90043"/>
                  <a:pt x="70993" y="45974"/>
                  <a:pt x="38100" y="0"/>
                </a:cubicBezTo>
                <a:lnTo>
                  <a:pt x="0" y="1017"/>
                </a:lnTo>
                <a:cubicBezTo>
                  <a:pt x="8891" y="13717"/>
                  <a:pt x="18542" y="25274"/>
                  <a:pt x="27051" y="36831"/>
                </a:cubicBezTo>
                <a:cubicBezTo>
                  <a:pt x="43307" y="58674"/>
                  <a:pt x="60029" y="80264"/>
                  <a:pt x="77217" y="101600"/>
                </a:cubicBezTo>
                <a:cubicBezTo>
                  <a:pt x="157988" y="202185"/>
                  <a:pt x="246888" y="296291"/>
                  <a:pt x="323724" y="399923"/>
                </a:cubicBezTo>
                <a:cubicBezTo>
                  <a:pt x="358877" y="446201"/>
                  <a:pt x="390457" y="494799"/>
                  <a:pt x="418466" y="545719"/>
                </a:cubicBezTo>
                <a:cubicBezTo>
                  <a:pt x="422021" y="545719"/>
                  <a:pt x="439039" y="544830"/>
                  <a:pt x="452882" y="544450"/>
                </a:cubicBezTo>
                <a:cubicBezTo>
                  <a:pt x="426497" y="495942"/>
                  <a:pt x="397160" y="449291"/>
                  <a:pt x="364871" y="40449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0" name="Freeform 310"/>
          <p:cNvSpPr/>
          <p:nvPr/>
        </p:nvSpPr>
        <p:spPr>
          <a:xfrm flipV="1">
            <a:off x="3114003" y="10841505"/>
            <a:ext cx="179023" cy="221103"/>
          </a:xfrm>
          <a:custGeom>
            <a:avLst/>
            <a:gdLst/>
            <a:ahLst/>
            <a:cxnLst/>
            <a:rect l="0" t="0" r="0" b="0"/>
            <a:pathLst>
              <a:path w="340995" h="421133">
                <a:moveTo>
                  <a:pt x="157988" y="158624"/>
                </a:moveTo>
                <a:cubicBezTo>
                  <a:pt x="122690" y="102856"/>
                  <a:pt x="83489" y="49982"/>
                  <a:pt x="40386" y="0"/>
                </a:cubicBezTo>
                <a:lnTo>
                  <a:pt x="0" y="1017"/>
                </a:lnTo>
                <a:cubicBezTo>
                  <a:pt x="123571" y="128017"/>
                  <a:pt x="194310" y="305817"/>
                  <a:pt x="326898" y="421133"/>
                </a:cubicBezTo>
                <a:cubicBezTo>
                  <a:pt x="340995" y="408433"/>
                  <a:pt x="272161" y="398527"/>
                  <a:pt x="328295" y="385065"/>
                </a:cubicBezTo>
                <a:lnTo>
                  <a:pt x="331851" y="383795"/>
                </a:lnTo>
                <a:cubicBezTo>
                  <a:pt x="263145" y="319406"/>
                  <a:pt x="209932" y="237109"/>
                  <a:pt x="157988" y="158624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1" name="Freeform 311"/>
          <p:cNvSpPr/>
          <p:nvPr/>
        </p:nvSpPr>
        <p:spPr>
          <a:xfrm flipV="1">
            <a:off x="3296361" y="10897447"/>
            <a:ext cx="5600" cy="5467"/>
          </a:xfrm>
          <a:custGeom>
            <a:avLst/>
            <a:gdLst/>
            <a:ahLst/>
            <a:cxnLst/>
            <a:rect l="0" t="0" r="0" b="0"/>
            <a:pathLst>
              <a:path w="10668" h="10414">
                <a:moveTo>
                  <a:pt x="4954" y="889"/>
                </a:moveTo>
                <a:lnTo>
                  <a:pt x="0" y="0"/>
                </a:lnTo>
                <a:cubicBezTo>
                  <a:pt x="2541" y="3430"/>
                  <a:pt x="4954" y="6985"/>
                  <a:pt x="7366" y="10414"/>
                </a:cubicBezTo>
                <a:cubicBezTo>
                  <a:pt x="10414" y="7493"/>
                  <a:pt x="10668" y="3937"/>
                  <a:pt x="4954" y="889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" name="Freeform 312"/>
          <p:cNvSpPr/>
          <p:nvPr/>
        </p:nvSpPr>
        <p:spPr>
          <a:xfrm flipV="1">
            <a:off x="3176612" y="10912850"/>
            <a:ext cx="126616" cy="151292"/>
          </a:xfrm>
          <a:custGeom>
            <a:avLst/>
            <a:gdLst/>
            <a:ahLst/>
            <a:cxnLst/>
            <a:rect l="0" t="0" r="0" b="0"/>
            <a:pathLst>
              <a:path w="241173" h="288164">
                <a:moveTo>
                  <a:pt x="241173" y="274448"/>
                </a:moveTo>
                <a:cubicBezTo>
                  <a:pt x="240710" y="273928"/>
                  <a:pt x="240287" y="273378"/>
                  <a:pt x="239903" y="272797"/>
                </a:cubicBezTo>
                <a:cubicBezTo>
                  <a:pt x="195199" y="213488"/>
                  <a:pt x="145161" y="158496"/>
                  <a:pt x="100203" y="99696"/>
                </a:cubicBezTo>
                <a:cubicBezTo>
                  <a:pt x="77096" y="69761"/>
                  <a:pt x="56437" y="38223"/>
                  <a:pt x="38227" y="5081"/>
                </a:cubicBezTo>
                <a:lnTo>
                  <a:pt x="35433" y="0"/>
                </a:lnTo>
                <a:lnTo>
                  <a:pt x="22733" y="0"/>
                </a:lnTo>
                <a:lnTo>
                  <a:pt x="0" y="0"/>
                </a:lnTo>
                <a:cubicBezTo>
                  <a:pt x="14190" y="26807"/>
                  <a:pt x="30108" y="52546"/>
                  <a:pt x="47752" y="77216"/>
                </a:cubicBezTo>
                <a:cubicBezTo>
                  <a:pt x="97664" y="150749"/>
                  <a:pt x="161164" y="216663"/>
                  <a:pt x="214377" y="288164"/>
                </a:cubicBezTo>
                <a:cubicBezTo>
                  <a:pt x="222250" y="283591"/>
                  <a:pt x="233680" y="279020"/>
                  <a:pt x="241173" y="27444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" name="Freeform 313"/>
          <p:cNvSpPr/>
          <p:nvPr/>
        </p:nvSpPr>
        <p:spPr>
          <a:xfrm flipV="1">
            <a:off x="3234686" y="10953723"/>
            <a:ext cx="100547" cy="112018"/>
          </a:xfrm>
          <a:custGeom>
            <a:avLst/>
            <a:gdLst/>
            <a:ahLst/>
            <a:cxnLst/>
            <a:rect l="0" t="0" r="0" b="0"/>
            <a:pathLst>
              <a:path w="191517" h="213360">
                <a:moveTo>
                  <a:pt x="186691" y="189103"/>
                </a:moveTo>
                <a:cubicBezTo>
                  <a:pt x="144001" y="141789"/>
                  <a:pt x="104419" y="92005"/>
                  <a:pt x="67945" y="39751"/>
                </a:cubicBezTo>
                <a:cubicBezTo>
                  <a:pt x="58039" y="27051"/>
                  <a:pt x="48006" y="13208"/>
                  <a:pt x="37719" y="0"/>
                </a:cubicBezTo>
                <a:lnTo>
                  <a:pt x="19812" y="0"/>
                </a:lnTo>
                <a:lnTo>
                  <a:pt x="0" y="0"/>
                </a:lnTo>
                <a:cubicBezTo>
                  <a:pt x="57912" y="70104"/>
                  <a:pt x="106554" y="148717"/>
                  <a:pt x="169545" y="213360"/>
                </a:cubicBezTo>
                <a:cubicBezTo>
                  <a:pt x="180975" y="205613"/>
                  <a:pt x="191517" y="197865"/>
                  <a:pt x="171705" y="190881"/>
                </a:cubicBezTo>
                <a:lnTo>
                  <a:pt x="186691" y="189103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" name="Freeform 314"/>
          <p:cNvSpPr/>
          <p:nvPr/>
        </p:nvSpPr>
        <p:spPr>
          <a:xfrm flipV="1">
            <a:off x="3288760" y="10995597"/>
            <a:ext cx="59141" cy="71478"/>
          </a:xfrm>
          <a:custGeom>
            <a:avLst/>
            <a:gdLst/>
            <a:ahLst/>
            <a:cxnLst/>
            <a:rect l="0" t="0" r="0" b="0"/>
            <a:pathLst>
              <a:path w="112649" h="136143">
                <a:moveTo>
                  <a:pt x="112649" y="108458"/>
                </a:moveTo>
                <a:lnTo>
                  <a:pt x="85597" y="69215"/>
                </a:lnTo>
                <a:cubicBezTo>
                  <a:pt x="69765" y="45931"/>
                  <a:pt x="53551" y="22860"/>
                  <a:pt x="36957" y="0"/>
                </a:cubicBezTo>
                <a:lnTo>
                  <a:pt x="33654" y="0"/>
                </a:lnTo>
                <a:lnTo>
                  <a:pt x="8254" y="635"/>
                </a:lnTo>
                <a:lnTo>
                  <a:pt x="0" y="635"/>
                </a:lnTo>
                <a:cubicBezTo>
                  <a:pt x="15494" y="21971"/>
                  <a:pt x="30860" y="43433"/>
                  <a:pt x="45846" y="65150"/>
                </a:cubicBezTo>
                <a:cubicBezTo>
                  <a:pt x="60832" y="86867"/>
                  <a:pt x="78358" y="112267"/>
                  <a:pt x="94106" y="136143"/>
                </a:cubicBezTo>
                <a:cubicBezTo>
                  <a:pt x="102488" y="128904"/>
                  <a:pt x="111886" y="121792"/>
                  <a:pt x="105790" y="114934"/>
                </a:cubicBezTo>
                <a:cubicBezTo>
                  <a:pt x="107651" y="112325"/>
                  <a:pt x="109937" y="110166"/>
                  <a:pt x="112649" y="10845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" name="Freeform 315"/>
          <p:cNvSpPr/>
          <p:nvPr/>
        </p:nvSpPr>
        <p:spPr>
          <a:xfrm flipV="1">
            <a:off x="5973093" y="10822768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6" name="Freeform 316"/>
          <p:cNvSpPr/>
          <p:nvPr/>
        </p:nvSpPr>
        <p:spPr>
          <a:xfrm flipV="1">
            <a:off x="6198989" y="11237037"/>
            <a:ext cx="2977256" cy="16936"/>
          </a:xfrm>
          <a:custGeom>
            <a:avLst/>
            <a:gdLst/>
            <a:ahLst/>
            <a:cxnLst/>
            <a:rect l="0" t="0" r="0" b="0"/>
            <a:pathLst>
              <a:path w="5670931" h="32258">
                <a:moveTo>
                  <a:pt x="5652262" y="32258"/>
                </a:moveTo>
                <a:lnTo>
                  <a:pt x="18161" y="32258"/>
                </a:lnTo>
                <a:cubicBezTo>
                  <a:pt x="0" y="32258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8"/>
                  <a:pt x="5652262" y="32258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" name="Freeform 317"/>
          <p:cNvSpPr/>
          <p:nvPr/>
        </p:nvSpPr>
        <p:spPr>
          <a:xfrm flipV="1">
            <a:off x="6198989" y="10993997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8" name="Freeform 318"/>
          <p:cNvSpPr/>
          <p:nvPr/>
        </p:nvSpPr>
        <p:spPr>
          <a:xfrm flipV="1">
            <a:off x="6198989" y="12212533"/>
            <a:ext cx="2977256" cy="17136"/>
          </a:xfrm>
          <a:custGeom>
            <a:avLst/>
            <a:gdLst/>
            <a:ahLst/>
            <a:cxnLst/>
            <a:rect l="0" t="0" r="0" b="0"/>
            <a:pathLst>
              <a:path w="5670931" h="32639">
                <a:moveTo>
                  <a:pt x="5652262" y="32639"/>
                </a:moveTo>
                <a:lnTo>
                  <a:pt x="18161" y="32639"/>
                </a:lnTo>
                <a:cubicBezTo>
                  <a:pt x="0" y="32639"/>
                  <a:pt x="380" y="382"/>
                  <a:pt x="18161" y="382"/>
                </a:cubicBezTo>
                <a:lnTo>
                  <a:pt x="5653024" y="382"/>
                </a:lnTo>
                <a:cubicBezTo>
                  <a:pt x="5670931" y="0"/>
                  <a:pt x="5670550" y="32639"/>
                  <a:pt x="5652262" y="32639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9" name="Freeform 319"/>
          <p:cNvSpPr/>
          <p:nvPr/>
        </p:nvSpPr>
        <p:spPr>
          <a:xfrm flipV="1">
            <a:off x="6198989" y="11969692"/>
            <a:ext cx="2977256" cy="16935"/>
          </a:xfrm>
          <a:custGeom>
            <a:avLst/>
            <a:gdLst/>
            <a:ahLst/>
            <a:cxnLst/>
            <a:rect l="0" t="0" r="0" b="0"/>
            <a:pathLst>
              <a:path w="5670931" h="32257">
                <a:moveTo>
                  <a:pt x="5652262" y="32257"/>
                </a:moveTo>
                <a:lnTo>
                  <a:pt x="18161" y="32257"/>
                </a:lnTo>
                <a:cubicBezTo>
                  <a:pt x="0" y="32257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7"/>
                  <a:pt x="5652262" y="32257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" name="Freeform 320"/>
          <p:cNvSpPr/>
          <p:nvPr/>
        </p:nvSpPr>
        <p:spPr>
          <a:xfrm flipV="1">
            <a:off x="6198989" y="11726652"/>
            <a:ext cx="2977256" cy="16869"/>
          </a:xfrm>
          <a:custGeom>
            <a:avLst/>
            <a:gdLst/>
            <a:ahLst/>
            <a:cxnLst/>
            <a:rect l="0" t="0" r="0" b="0"/>
            <a:pathLst>
              <a:path w="5670931" h="32131">
                <a:moveTo>
                  <a:pt x="5652262" y="32131"/>
                </a:moveTo>
                <a:lnTo>
                  <a:pt x="18161" y="32131"/>
                </a:lnTo>
                <a:cubicBezTo>
                  <a:pt x="0" y="32131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1"/>
                  <a:pt x="5652262" y="32131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" name="Freeform 321"/>
          <p:cNvSpPr/>
          <p:nvPr/>
        </p:nvSpPr>
        <p:spPr>
          <a:xfrm flipV="1">
            <a:off x="6198989" y="11483612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2" name="Picture 322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600" y="10719772"/>
            <a:ext cx="1041400" cy="368344"/>
          </a:xfrm>
          <a:prstGeom prst="rect">
            <a:avLst/>
          </a:prstGeom>
          <a:noFill/>
        </p:spPr>
      </p:pic>
      <p:sp>
        <p:nvSpPr>
          <p:cNvPr id="323" name="Freeform 323"/>
          <p:cNvSpPr/>
          <p:nvPr/>
        </p:nvSpPr>
        <p:spPr>
          <a:xfrm flipV="1">
            <a:off x="7102841" y="10740955"/>
            <a:ext cx="234030" cy="239439"/>
          </a:xfrm>
          <a:custGeom>
            <a:avLst/>
            <a:gdLst/>
            <a:ahLst/>
            <a:cxnLst/>
            <a:rect l="0" t="0" r="0" b="0"/>
            <a:pathLst>
              <a:path w="445770" h="456057">
                <a:moveTo>
                  <a:pt x="36194" y="53466"/>
                </a:moveTo>
                <a:cubicBezTo>
                  <a:pt x="39242" y="58547"/>
                  <a:pt x="42671" y="63754"/>
                  <a:pt x="45719" y="68960"/>
                </a:cubicBezTo>
                <a:cubicBezTo>
                  <a:pt x="100075" y="128269"/>
                  <a:pt x="164083" y="179323"/>
                  <a:pt x="225170" y="232028"/>
                </a:cubicBezTo>
                <a:cubicBezTo>
                  <a:pt x="297814" y="294766"/>
                  <a:pt x="372363" y="367919"/>
                  <a:pt x="412750" y="456057"/>
                </a:cubicBezTo>
                <a:lnTo>
                  <a:pt x="445770" y="454660"/>
                </a:lnTo>
                <a:cubicBezTo>
                  <a:pt x="368046" y="265430"/>
                  <a:pt x="150749" y="163830"/>
                  <a:pt x="27813" y="0"/>
                </a:cubicBezTo>
                <a:cubicBezTo>
                  <a:pt x="0" y="17653"/>
                  <a:pt x="85089" y="33528"/>
                  <a:pt x="36194" y="5346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" name="Freeform 324"/>
          <p:cNvSpPr/>
          <p:nvPr/>
        </p:nvSpPr>
        <p:spPr>
          <a:xfrm flipV="1">
            <a:off x="7110442" y="10743822"/>
            <a:ext cx="290437" cy="267844"/>
          </a:xfrm>
          <a:custGeom>
            <a:avLst/>
            <a:gdLst/>
            <a:ahLst/>
            <a:cxnLst/>
            <a:rect l="0" t="0" r="0" b="0"/>
            <a:pathLst>
              <a:path w="553211" h="510159">
                <a:moveTo>
                  <a:pt x="553211" y="508128"/>
                </a:moveTo>
                <a:lnTo>
                  <a:pt x="547623" y="502540"/>
                </a:lnTo>
                <a:cubicBezTo>
                  <a:pt x="450214" y="406401"/>
                  <a:pt x="370585" y="293878"/>
                  <a:pt x="272795" y="197740"/>
                </a:cubicBezTo>
                <a:cubicBezTo>
                  <a:pt x="220246" y="146246"/>
                  <a:pt x="164366" y="98663"/>
                  <a:pt x="105156" y="54992"/>
                </a:cubicBezTo>
                <a:cubicBezTo>
                  <a:pt x="79756" y="36450"/>
                  <a:pt x="54356" y="16892"/>
                  <a:pt x="27051" y="0"/>
                </a:cubicBezTo>
                <a:cubicBezTo>
                  <a:pt x="22349" y="4797"/>
                  <a:pt x="16845" y="8353"/>
                  <a:pt x="10541" y="10668"/>
                </a:cubicBezTo>
                <a:cubicBezTo>
                  <a:pt x="2794" y="13335"/>
                  <a:pt x="0" y="15875"/>
                  <a:pt x="381" y="18288"/>
                </a:cubicBezTo>
                <a:cubicBezTo>
                  <a:pt x="6530" y="21845"/>
                  <a:pt x="12456" y="25739"/>
                  <a:pt x="18160" y="29972"/>
                </a:cubicBezTo>
                <a:cubicBezTo>
                  <a:pt x="25400" y="35306"/>
                  <a:pt x="31750" y="40386"/>
                  <a:pt x="36448" y="43561"/>
                </a:cubicBezTo>
                <a:lnTo>
                  <a:pt x="40894" y="46482"/>
                </a:lnTo>
                <a:cubicBezTo>
                  <a:pt x="57319" y="57658"/>
                  <a:pt x="73533" y="69131"/>
                  <a:pt x="89535" y="80899"/>
                </a:cubicBezTo>
                <a:cubicBezTo>
                  <a:pt x="127635" y="109263"/>
                  <a:pt x="164380" y="139235"/>
                  <a:pt x="199770" y="170815"/>
                </a:cubicBezTo>
                <a:cubicBezTo>
                  <a:pt x="261832" y="227420"/>
                  <a:pt x="319787" y="287956"/>
                  <a:pt x="373634" y="352426"/>
                </a:cubicBezTo>
                <a:cubicBezTo>
                  <a:pt x="418084" y="405130"/>
                  <a:pt x="462534" y="459995"/>
                  <a:pt x="512191" y="510159"/>
                </a:cubicBezTo>
                <a:lnTo>
                  <a:pt x="553211" y="50812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" name="Freeform 325"/>
          <p:cNvSpPr/>
          <p:nvPr/>
        </p:nvSpPr>
        <p:spPr>
          <a:xfrm flipV="1">
            <a:off x="7136112" y="10816634"/>
            <a:ext cx="15001" cy="11001"/>
          </a:xfrm>
          <a:custGeom>
            <a:avLst/>
            <a:gdLst/>
            <a:ahLst/>
            <a:cxnLst/>
            <a:rect l="0" t="0" r="0" b="0"/>
            <a:pathLst>
              <a:path w="28575" h="20955">
                <a:moveTo>
                  <a:pt x="0" y="9016"/>
                </a:moveTo>
                <a:cubicBezTo>
                  <a:pt x="10459" y="10762"/>
                  <a:pt x="19984" y="14741"/>
                  <a:pt x="28575" y="20955"/>
                </a:cubicBezTo>
                <a:cubicBezTo>
                  <a:pt x="24003" y="14859"/>
                  <a:pt x="19685" y="8255"/>
                  <a:pt x="15875" y="2540"/>
                </a:cubicBezTo>
                <a:lnTo>
                  <a:pt x="13843" y="0"/>
                </a:lnTo>
                <a:cubicBezTo>
                  <a:pt x="9947" y="4107"/>
                  <a:pt x="5333" y="7113"/>
                  <a:pt x="0" y="901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" name="Freeform 326"/>
          <p:cNvSpPr/>
          <p:nvPr/>
        </p:nvSpPr>
        <p:spPr>
          <a:xfrm flipV="1">
            <a:off x="7142979" y="10734820"/>
            <a:ext cx="71409" cy="79679"/>
          </a:xfrm>
          <a:custGeom>
            <a:avLst/>
            <a:gdLst/>
            <a:ahLst/>
            <a:cxnLst/>
            <a:rect l="0" t="0" r="0" b="0"/>
            <a:pathLst>
              <a:path w="136017" h="151764">
                <a:moveTo>
                  <a:pt x="0" y="26035"/>
                </a:moveTo>
                <a:cubicBezTo>
                  <a:pt x="31580" y="68961"/>
                  <a:pt x="64388" y="110871"/>
                  <a:pt x="98425" y="151764"/>
                </a:cubicBezTo>
                <a:cubicBezTo>
                  <a:pt x="107060" y="151764"/>
                  <a:pt x="113919" y="151764"/>
                  <a:pt x="114554" y="150875"/>
                </a:cubicBezTo>
                <a:cubicBezTo>
                  <a:pt x="134747" y="150113"/>
                  <a:pt x="123571" y="150875"/>
                  <a:pt x="136017" y="149732"/>
                </a:cubicBezTo>
                <a:cubicBezTo>
                  <a:pt x="104436" y="111971"/>
                  <a:pt x="74083" y="73787"/>
                  <a:pt x="44958" y="35178"/>
                </a:cubicBezTo>
                <a:cubicBezTo>
                  <a:pt x="36068" y="23494"/>
                  <a:pt x="27431" y="11810"/>
                  <a:pt x="18922" y="0"/>
                </a:cubicBezTo>
                <a:cubicBezTo>
                  <a:pt x="21843" y="8636"/>
                  <a:pt x="8762" y="16890"/>
                  <a:pt x="0" y="2603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7" name="Freeform 327"/>
          <p:cNvSpPr/>
          <p:nvPr/>
        </p:nvSpPr>
        <p:spPr>
          <a:xfrm flipV="1">
            <a:off x="7116976" y="10738554"/>
            <a:ext cx="176823" cy="143110"/>
          </a:xfrm>
          <a:custGeom>
            <a:avLst/>
            <a:gdLst/>
            <a:ahLst/>
            <a:cxnLst/>
            <a:rect l="0" t="0" r="0" b="0"/>
            <a:pathLst>
              <a:path w="336805" h="272581">
                <a:moveTo>
                  <a:pt x="331597" y="270676"/>
                </a:moveTo>
                <a:cubicBezTo>
                  <a:pt x="300864" y="239180"/>
                  <a:pt x="271780" y="205652"/>
                  <a:pt x="242697" y="173014"/>
                </a:cubicBezTo>
                <a:cubicBezTo>
                  <a:pt x="186944" y="111292"/>
                  <a:pt x="124968" y="44108"/>
                  <a:pt x="48134" y="8803"/>
                </a:cubicBezTo>
                <a:cubicBezTo>
                  <a:pt x="32835" y="1058"/>
                  <a:pt x="17087" y="0"/>
                  <a:pt x="890" y="5628"/>
                </a:cubicBezTo>
                <a:cubicBezTo>
                  <a:pt x="0" y="15280"/>
                  <a:pt x="17019" y="24551"/>
                  <a:pt x="26290" y="33949"/>
                </a:cubicBezTo>
                <a:cubicBezTo>
                  <a:pt x="39620" y="38057"/>
                  <a:pt x="51939" y="44196"/>
                  <a:pt x="63247" y="52364"/>
                </a:cubicBezTo>
                <a:cubicBezTo>
                  <a:pt x="79161" y="62309"/>
                  <a:pt x="94444" y="73147"/>
                  <a:pt x="109094" y="84876"/>
                </a:cubicBezTo>
                <a:cubicBezTo>
                  <a:pt x="177800" y="139866"/>
                  <a:pt x="233046" y="208319"/>
                  <a:pt x="292609" y="272581"/>
                </a:cubicBezTo>
                <a:cubicBezTo>
                  <a:pt x="336805" y="271185"/>
                  <a:pt x="306959" y="271819"/>
                  <a:pt x="331597" y="2706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" name="Freeform 328"/>
          <p:cNvSpPr/>
          <p:nvPr/>
        </p:nvSpPr>
        <p:spPr>
          <a:xfrm flipV="1">
            <a:off x="7148447" y="10748356"/>
            <a:ext cx="341644" cy="295715"/>
          </a:xfrm>
          <a:custGeom>
            <a:avLst/>
            <a:gdLst/>
            <a:ahLst/>
            <a:cxnLst/>
            <a:rect l="0" t="0" r="0" b="0"/>
            <a:pathLst>
              <a:path w="650748" h="563245">
                <a:moveTo>
                  <a:pt x="39370" y="0"/>
                </a:moveTo>
                <a:lnTo>
                  <a:pt x="27305" y="0"/>
                </a:lnTo>
                <a:lnTo>
                  <a:pt x="4318" y="762"/>
                </a:lnTo>
                <a:lnTo>
                  <a:pt x="0" y="762"/>
                </a:lnTo>
                <a:cubicBezTo>
                  <a:pt x="83757" y="98043"/>
                  <a:pt x="172657" y="190372"/>
                  <a:pt x="266700" y="277749"/>
                </a:cubicBezTo>
                <a:cubicBezTo>
                  <a:pt x="322580" y="329395"/>
                  <a:pt x="380111" y="379306"/>
                  <a:pt x="439293" y="427482"/>
                </a:cubicBezTo>
                <a:cubicBezTo>
                  <a:pt x="493776" y="471805"/>
                  <a:pt x="552450" y="511810"/>
                  <a:pt x="604393" y="558673"/>
                </a:cubicBezTo>
                <a:lnTo>
                  <a:pt x="609346" y="563245"/>
                </a:lnTo>
                <a:lnTo>
                  <a:pt x="650748" y="561213"/>
                </a:lnTo>
                <a:cubicBezTo>
                  <a:pt x="644017" y="554101"/>
                  <a:pt x="636905" y="547243"/>
                  <a:pt x="629666" y="540639"/>
                </a:cubicBezTo>
                <a:cubicBezTo>
                  <a:pt x="573913" y="489839"/>
                  <a:pt x="510667" y="447167"/>
                  <a:pt x="451866" y="399542"/>
                </a:cubicBezTo>
                <a:cubicBezTo>
                  <a:pt x="390144" y="348742"/>
                  <a:pt x="330157" y="296121"/>
                  <a:pt x="271907" y="241681"/>
                </a:cubicBezTo>
                <a:cubicBezTo>
                  <a:pt x="190711" y="165057"/>
                  <a:pt x="113199" y="84497"/>
                  <a:pt x="39370" y="0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" name="Freeform 329"/>
          <p:cNvSpPr/>
          <p:nvPr/>
        </p:nvSpPr>
        <p:spPr>
          <a:xfrm flipV="1">
            <a:off x="7204254" y="10751890"/>
            <a:ext cx="351112" cy="293782"/>
          </a:xfrm>
          <a:custGeom>
            <a:avLst/>
            <a:gdLst/>
            <a:ahLst/>
            <a:cxnLst/>
            <a:rect l="0" t="0" r="0" b="0"/>
            <a:pathLst>
              <a:path w="668781" h="559562">
                <a:moveTo>
                  <a:pt x="668781" y="558800"/>
                </a:moveTo>
                <a:cubicBezTo>
                  <a:pt x="627633" y="516637"/>
                  <a:pt x="590168" y="471044"/>
                  <a:pt x="550545" y="427482"/>
                </a:cubicBezTo>
                <a:cubicBezTo>
                  <a:pt x="442339" y="311462"/>
                  <a:pt x="324822" y="205798"/>
                  <a:pt x="197993" y="110491"/>
                </a:cubicBezTo>
                <a:cubicBezTo>
                  <a:pt x="149225" y="72391"/>
                  <a:pt x="99695" y="36196"/>
                  <a:pt x="49784" y="0"/>
                </a:cubicBezTo>
                <a:lnTo>
                  <a:pt x="31242" y="0"/>
                </a:lnTo>
                <a:lnTo>
                  <a:pt x="12065" y="0"/>
                </a:lnTo>
                <a:lnTo>
                  <a:pt x="0" y="0"/>
                </a:lnTo>
                <a:cubicBezTo>
                  <a:pt x="24638" y="17781"/>
                  <a:pt x="49403" y="35688"/>
                  <a:pt x="73914" y="53721"/>
                </a:cubicBezTo>
                <a:cubicBezTo>
                  <a:pt x="151511" y="110745"/>
                  <a:pt x="228092" y="169164"/>
                  <a:pt x="301752" y="231521"/>
                </a:cubicBezTo>
                <a:cubicBezTo>
                  <a:pt x="365423" y="284713"/>
                  <a:pt x="426256" y="340974"/>
                  <a:pt x="484251" y="400304"/>
                </a:cubicBezTo>
                <a:cubicBezTo>
                  <a:pt x="534289" y="451739"/>
                  <a:pt x="579628" y="507238"/>
                  <a:pt x="628777" y="559562"/>
                </a:cubicBezTo>
                <a:lnTo>
                  <a:pt x="668781" y="558800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" name="Freeform 330"/>
          <p:cNvSpPr/>
          <p:nvPr/>
        </p:nvSpPr>
        <p:spPr>
          <a:xfrm flipV="1">
            <a:off x="7314002" y="10755891"/>
            <a:ext cx="323509" cy="292448"/>
          </a:xfrm>
          <a:custGeom>
            <a:avLst/>
            <a:gdLst/>
            <a:ahLst/>
            <a:cxnLst/>
            <a:rect l="0" t="0" r="0" b="0"/>
            <a:pathLst>
              <a:path w="616204" h="557022">
                <a:moveTo>
                  <a:pt x="316103" y="268987"/>
                </a:moveTo>
                <a:cubicBezTo>
                  <a:pt x="252603" y="212726"/>
                  <a:pt x="189103" y="156719"/>
                  <a:pt x="127254" y="98553"/>
                </a:cubicBezTo>
                <a:cubicBezTo>
                  <a:pt x="93004" y="68920"/>
                  <a:pt x="62186" y="36070"/>
                  <a:pt x="34798" y="0"/>
                </a:cubicBezTo>
                <a:lnTo>
                  <a:pt x="16510" y="0"/>
                </a:lnTo>
                <a:lnTo>
                  <a:pt x="0" y="0"/>
                </a:lnTo>
                <a:cubicBezTo>
                  <a:pt x="20782" y="32531"/>
                  <a:pt x="45335" y="61911"/>
                  <a:pt x="73660" y="88138"/>
                </a:cubicBezTo>
                <a:cubicBezTo>
                  <a:pt x="139573" y="152654"/>
                  <a:pt x="208788" y="213487"/>
                  <a:pt x="277876" y="274701"/>
                </a:cubicBezTo>
                <a:cubicBezTo>
                  <a:pt x="338582" y="328422"/>
                  <a:pt x="399288" y="382143"/>
                  <a:pt x="457962" y="438150"/>
                </a:cubicBezTo>
                <a:cubicBezTo>
                  <a:pt x="496951" y="475361"/>
                  <a:pt x="541274" y="514350"/>
                  <a:pt x="578104" y="557022"/>
                </a:cubicBezTo>
                <a:lnTo>
                  <a:pt x="616204" y="555117"/>
                </a:lnTo>
                <a:cubicBezTo>
                  <a:pt x="580956" y="514470"/>
                  <a:pt x="543406" y="476074"/>
                  <a:pt x="503555" y="439928"/>
                </a:cubicBezTo>
                <a:cubicBezTo>
                  <a:pt x="443103" y="381635"/>
                  <a:pt x="379603" y="325247"/>
                  <a:pt x="316103" y="26898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1" name="Freeform 331"/>
          <p:cNvSpPr/>
          <p:nvPr/>
        </p:nvSpPr>
        <p:spPr>
          <a:xfrm flipV="1">
            <a:off x="7383944" y="10758358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2" name="Freeform 332"/>
          <p:cNvSpPr/>
          <p:nvPr/>
        </p:nvSpPr>
        <p:spPr>
          <a:xfrm flipV="1">
            <a:off x="7487091" y="10762358"/>
            <a:ext cx="291838" cy="290514"/>
          </a:xfrm>
          <a:custGeom>
            <a:avLst/>
            <a:gdLst/>
            <a:ahLst/>
            <a:cxnLst/>
            <a:rect l="0" t="0" r="0" b="0"/>
            <a:pathLst>
              <a:path w="555880" h="553338">
                <a:moveTo>
                  <a:pt x="378333" y="361061"/>
                </a:moveTo>
                <a:cubicBezTo>
                  <a:pt x="272923" y="254127"/>
                  <a:pt x="164973" y="149479"/>
                  <a:pt x="67691" y="35052"/>
                </a:cubicBezTo>
                <a:cubicBezTo>
                  <a:pt x="57785" y="23495"/>
                  <a:pt x="47752" y="11938"/>
                  <a:pt x="38100" y="0"/>
                </a:cubicBezTo>
                <a:lnTo>
                  <a:pt x="0" y="1016"/>
                </a:lnTo>
                <a:cubicBezTo>
                  <a:pt x="43180" y="61595"/>
                  <a:pt x="97663" y="116586"/>
                  <a:pt x="148463" y="170434"/>
                </a:cubicBezTo>
                <a:cubicBezTo>
                  <a:pt x="203709" y="228981"/>
                  <a:pt x="260859" y="286004"/>
                  <a:pt x="317627" y="343154"/>
                </a:cubicBezTo>
                <a:cubicBezTo>
                  <a:pt x="374396" y="400304"/>
                  <a:pt x="430912" y="458215"/>
                  <a:pt x="485395" y="517525"/>
                </a:cubicBezTo>
                <a:cubicBezTo>
                  <a:pt x="495428" y="528573"/>
                  <a:pt x="506985" y="540512"/>
                  <a:pt x="518796" y="553338"/>
                </a:cubicBezTo>
                <a:lnTo>
                  <a:pt x="555880" y="551560"/>
                </a:lnTo>
                <a:cubicBezTo>
                  <a:pt x="554229" y="549529"/>
                  <a:pt x="552451" y="547623"/>
                  <a:pt x="550800" y="545718"/>
                </a:cubicBezTo>
                <a:cubicBezTo>
                  <a:pt x="495682" y="481964"/>
                  <a:pt x="437389" y="421131"/>
                  <a:pt x="378333" y="361061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3" name="Freeform 333"/>
          <p:cNvSpPr/>
          <p:nvPr/>
        </p:nvSpPr>
        <p:spPr>
          <a:xfrm flipV="1">
            <a:off x="7569435" y="10764825"/>
            <a:ext cx="262767" cy="290314"/>
          </a:xfrm>
          <a:custGeom>
            <a:avLst/>
            <a:gdLst/>
            <a:ahLst/>
            <a:cxnLst/>
            <a:rect l="0" t="0" r="0" b="0"/>
            <a:pathLst>
              <a:path w="500507" h="552957">
                <a:moveTo>
                  <a:pt x="500507" y="550798"/>
                </a:moveTo>
                <a:cubicBezTo>
                  <a:pt x="437577" y="489264"/>
                  <a:pt x="380850" y="422462"/>
                  <a:pt x="330327" y="350393"/>
                </a:cubicBezTo>
                <a:cubicBezTo>
                  <a:pt x="246507" y="235331"/>
                  <a:pt x="168021" y="114300"/>
                  <a:pt x="63627" y="16509"/>
                </a:cubicBezTo>
                <a:lnTo>
                  <a:pt x="45467" y="0"/>
                </a:lnTo>
                <a:lnTo>
                  <a:pt x="0" y="1270"/>
                </a:lnTo>
                <a:cubicBezTo>
                  <a:pt x="50300" y="42762"/>
                  <a:pt x="95893" y="88905"/>
                  <a:pt x="136780" y="139700"/>
                </a:cubicBezTo>
                <a:cubicBezTo>
                  <a:pt x="246507" y="272033"/>
                  <a:pt x="337567" y="430021"/>
                  <a:pt x="459740" y="552957"/>
                </a:cubicBezTo>
                <a:lnTo>
                  <a:pt x="500507" y="55079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4" name="Freeform 334"/>
          <p:cNvSpPr/>
          <p:nvPr/>
        </p:nvSpPr>
        <p:spPr>
          <a:xfrm flipV="1">
            <a:off x="7654513" y="10768359"/>
            <a:ext cx="251966" cy="288781"/>
          </a:xfrm>
          <a:custGeom>
            <a:avLst/>
            <a:gdLst/>
            <a:ahLst/>
            <a:cxnLst/>
            <a:rect l="0" t="0" r="0" b="0"/>
            <a:pathLst>
              <a:path w="479933" h="550038">
                <a:moveTo>
                  <a:pt x="306197" y="358776"/>
                </a:moveTo>
                <a:cubicBezTo>
                  <a:pt x="199524" y="253058"/>
                  <a:pt x="109777" y="134525"/>
                  <a:pt x="36957" y="3175"/>
                </a:cubicBezTo>
                <a:lnTo>
                  <a:pt x="35179" y="0"/>
                </a:lnTo>
                <a:lnTo>
                  <a:pt x="0" y="1017"/>
                </a:lnTo>
                <a:cubicBezTo>
                  <a:pt x="5969" y="11050"/>
                  <a:pt x="11557" y="20193"/>
                  <a:pt x="15621" y="27560"/>
                </a:cubicBezTo>
                <a:cubicBezTo>
                  <a:pt x="83031" y="148681"/>
                  <a:pt x="165242" y="258748"/>
                  <a:pt x="262255" y="357760"/>
                </a:cubicBezTo>
                <a:cubicBezTo>
                  <a:pt x="308864" y="405893"/>
                  <a:pt x="357251" y="452375"/>
                  <a:pt x="401955" y="502286"/>
                </a:cubicBezTo>
                <a:cubicBezTo>
                  <a:pt x="414655" y="516891"/>
                  <a:pt x="429895" y="532766"/>
                  <a:pt x="444373" y="550038"/>
                </a:cubicBezTo>
                <a:lnTo>
                  <a:pt x="479933" y="548260"/>
                </a:lnTo>
                <a:lnTo>
                  <a:pt x="458089" y="521082"/>
                </a:lnTo>
                <a:cubicBezTo>
                  <a:pt x="411225" y="463297"/>
                  <a:pt x="358140" y="411481"/>
                  <a:pt x="306197" y="3587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5" name="Freeform 335"/>
          <p:cNvSpPr/>
          <p:nvPr/>
        </p:nvSpPr>
        <p:spPr>
          <a:xfrm flipV="1">
            <a:off x="7716121" y="10770626"/>
            <a:ext cx="238697" cy="288047"/>
          </a:xfrm>
          <a:custGeom>
            <a:avLst/>
            <a:gdLst/>
            <a:ahLst/>
            <a:cxnLst/>
            <a:rect l="0" t="0" r="0" b="0"/>
            <a:pathLst>
              <a:path w="454660" h="548640">
                <a:moveTo>
                  <a:pt x="454660" y="546227"/>
                </a:moveTo>
                <a:cubicBezTo>
                  <a:pt x="361442" y="466725"/>
                  <a:pt x="287655" y="366522"/>
                  <a:pt x="219710" y="265303"/>
                </a:cubicBezTo>
                <a:cubicBezTo>
                  <a:pt x="160019" y="176403"/>
                  <a:pt x="103505" y="84836"/>
                  <a:pt x="38100" y="0"/>
                </a:cubicBezTo>
                <a:lnTo>
                  <a:pt x="0" y="889"/>
                </a:lnTo>
                <a:cubicBezTo>
                  <a:pt x="35560" y="45593"/>
                  <a:pt x="68199" y="92456"/>
                  <a:pt x="100076" y="139827"/>
                </a:cubicBezTo>
                <a:cubicBezTo>
                  <a:pt x="170434" y="244983"/>
                  <a:pt x="236728" y="353314"/>
                  <a:pt x="318262" y="450469"/>
                </a:cubicBezTo>
                <a:cubicBezTo>
                  <a:pt x="347138" y="485235"/>
                  <a:pt x="378168" y="517959"/>
                  <a:pt x="411352" y="548640"/>
                </a:cubicBezTo>
                <a:lnTo>
                  <a:pt x="422910" y="548640"/>
                </a:lnTo>
                <a:cubicBezTo>
                  <a:pt x="438150" y="547243"/>
                  <a:pt x="446786" y="546735"/>
                  <a:pt x="454660" y="54622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" name="Freeform 336"/>
          <p:cNvSpPr/>
          <p:nvPr/>
        </p:nvSpPr>
        <p:spPr>
          <a:xfrm flipV="1">
            <a:off x="7773662" y="10773827"/>
            <a:ext cx="237764" cy="286514"/>
          </a:xfrm>
          <a:custGeom>
            <a:avLst/>
            <a:gdLst/>
            <a:ahLst/>
            <a:cxnLst/>
            <a:rect l="0" t="0" r="0" b="0"/>
            <a:pathLst>
              <a:path w="452882" h="545719">
                <a:moveTo>
                  <a:pt x="364871" y="404495"/>
                </a:moveTo>
                <a:cubicBezTo>
                  <a:pt x="296673" y="309500"/>
                  <a:pt x="218060" y="222885"/>
                  <a:pt x="143002" y="133350"/>
                </a:cubicBezTo>
                <a:cubicBezTo>
                  <a:pt x="106681" y="90043"/>
                  <a:pt x="70993" y="45974"/>
                  <a:pt x="38100" y="0"/>
                </a:cubicBezTo>
                <a:lnTo>
                  <a:pt x="0" y="1017"/>
                </a:lnTo>
                <a:cubicBezTo>
                  <a:pt x="8891" y="13717"/>
                  <a:pt x="18542" y="25274"/>
                  <a:pt x="27051" y="36831"/>
                </a:cubicBezTo>
                <a:cubicBezTo>
                  <a:pt x="43307" y="58674"/>
                  <a:pt x="60029" y="80264"/>
                  <a:pt x="77217" y="101600"/>
                </a:cubicBezTo>
                <a:cubicBezTo>
                  <a:pt x="157988" y="202185"/>
                  <a:pt x="246888" y="296291"/>
                  <a:pt x="323724" y="399923"/>
                </a:cubicBezTo>
                <a:cubicBezTo>
                  <a:pt x="358877" y="446201"/>
                  <a:pt x="390457" y="494799"/>
                  <a:pt x="418466" y="545719"/>
                </a:cubicBezTo>
                <a:cubicBezTo>
                  <a:pt x="422021" y="545719"/>
                  <a:pt x="439039" y="544830"/>
                  <a:pt x="452882" y="544450"/>
                </a:cubicBezTo>
                <a:cubicBezTo>
                  <a:pt x="426497" y="495942"/>
                  <a:pt x="397160" y="449291"/>
                  <a:pt x="364871" y="40449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7" name="Freeform 337"/>
          <p:cNvSpPr/>
          <p:nvPr/>
        </p:nvSpPr>
        <p:spPr>
          <a:xfrm flipV="1">
            <a:off x="7859473" y="10841505"/>
            <a:ext cx="179023" cy="221103"/>
          </a:xfrm>
          <a:custGeom>
            <a:avLst/>
            <a:gdLst/>
            <a:ahLst/>
            <a:cxnLst/>
            <a:rect l="0" t="0" r="0" b="0"/>
            <a:pathLst>
              <a:path w="340995" h="421133">
                <a:moveTo>
                  <a:pt x="157988" y="158624"/>
                </a:moveTo>
                <a:cubicBezTo>
                  <a:pt x="122690" y="102856"/>
                  <a:pt x="83489" y="49982"/>
                  <a:pt x="40386" y="0"/>
                </a:cubicBezTo>
                <a:lnTo>
                  <a:pt x="0" y="1017"/>
                </a:lnTo>
                <a:cubicBezTo>
                  <a:pt x="123571" y="128017"/>
                  <a:pt x="194310" y="305817"/>
                  <a:pt x="326898" y="421133"/>
                </a:cubicBezTo>
                <a:cubicBezTo>
                  <a:pt x="340995" y="408433"/>
                  <a:pt x="272161" y="398527"/>
                  <a:pt x="328295" y="385065"/>
                </a:cubicBezTo>
                <a:lnTo>
                  <a:pt x="331851" y="383795"/>
                </a:lnTo>
                <a:cubicBezTo>
                  <a:pt x="263145" y="319406"/>
                  <a:pt x="209932" y="237109"/>
                  <a:pt x="157988" y="158624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8" name="Freeform 338"/>
          <p:cNvSpPr/>
          <p:nvPr/>
        </p:nvSpPr>
        <p:spPr>
          <a:xfrm flipV="1">
            <a:off x="8041830" y="10897447"/>
            <a:ext cx="5600" cy="5467"/>
          </a:xfrm>
          <a:custGeom>
            <a:avLst/>
            <a:gdLst/>
            <a:ahLst/>
            <a:cxnLst/>
            <a:rect l="0" t="0" r="0" b="0"/>
            <a:pathLst>
              <a:path w="10668" h="10414">
                <a:moveTo>
                  <a:pt x="4954" y="889"/>
                </a:moveTo>
                <a:lnTo>
                  <a:pt x="0" y="0"/>
                </a:lnTo>
                <a:cubicBezTo>
                  <a:pt x="2541" y="3430"/>
                  <a:pt x="4954" y="6985"/>
                  <a:pt x="7366" y="10414"/>
                </a:cubicBezTo>
                <a:cubicBezTo>
                  <a:pt x="10414" y="7493"/>
                  <a:pt x="10668" y="3937"/>
                  <a:pt x="4954" y="889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" name="Freeform 339"/>
          <p:cNvSpPr/>
          <p:nvPr/>
        </p:nvSpPr>
        <p:spPr>
          <a:xfrm flipV="1">
            <a:off x="7922081" y="10912850"/>
            <a:ext cx="126616" cy="151292"/>
          </a:xfrm>
          <a:custGeom>
            <a:avLst/>
            <a:gdLst/>
            <a:ahLst/>
            <a:cxnLst/>
            <a:rect l="0" t="0" r="0" b="0"/>
            <a:pathLst>
              <a:path w="241173" h="288164">
                <a:moveTo>
                  <a:pt x="241173" y="274448"/>
                </a:moveTo>
                <a:cubicBezTo>
                  <a:pt x="240710" y="273928"/>
                  <a:pt x="240287" y="273378"/>
                  <a:pt x="239903" y="272797"/>
                </a:cubicBezTo>
                <a:cubicBezTo>
                  <a:pt x="195199" y="213488"/>
                  <a:pt x="145161" y="158496"/>
                  <a:pt x="100203" y="99696"/>
                </a:cubicBezTo>
                <a:cubicBezTo>
                  <a:pt x="77096" y="69761"/>
                  <a:pt x="56437" y="38223"/>
                  <a:pt x="38227" y="5081"/>
                </a:cubicBezTo>
                <a:lnTo>
                  <a:pt x="35433" y="0"/>
                </a:lnTo>
                <a:lnTo>
                  <a:pt x="22733" y="0"/>
                </a:lnTo>
                <a:lnTo>
                  <a:pt x="0" y="0"/>
                </a:lnTo>
                <a:cubicBezTo>
                  <a:pt x="14190" y="26807"/>
                  <a:pt x="30108" y="52546"/>
                  <a:pt x="47752" y="77216"/>
                </a:cubicBezTo>
                <a:cubicBezTo>
                  <a:pt x="97664" y="150749"/>
                  <a:pt x="161164" y="216663"/>
                  <a:pt x="214377" y="288164"/>
                </a:cubicBezTo>
                <a:cubicBezTo>
                  <a:pt x="222250" y="283591"/>
                  <a:pt x="233680" y="279020"/>
                  <a:pt x="241173" y="27444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0" name="Freeform 340"/>
          <p:cNvSpPr/>
          <p:nvPr/>
        </p:nvSpPr>
        <p:spPr>
          <a:xfrm flipV="1">
            <a:off x="7980155" y="10953723"/>
            <a:ext cx="100547" cy="112018"/>
          </a:xfrm>
          <a:custGeom>
            <a:avLst/>
            <a:gdLst/>
            <a:ahLst/>
            <a:cxnLst/>
            <a:rect l="0" t="0" r="0" b="0"/>
            <a:pathLst>
              <a:path w="191517" h="213360">
                <a:moveTo>
                  <a:pt x="186691" y="189103"/>
                </a:moveTo>
                <a:cubicBezTo>
                  <a:pt x="144001" y="141789"/>
                  <a:pt x="104419" y="92005"/>
                  <a:pt x="67945" y="39751"/>
                </a:cubicBezTo>
                <a:cubicBezTo>
                  <a:pt x="58039" y="27051"/>
                  <a:pt x="48006" y="13208"/>
                  <a:pt x="37719" y="0"/>
                </a:cubicBezTo>
                <a:lnTo>
                  <a:pt x="19812" y="0"/>
                </a:lnTo>
                <a:lnTo>
                  <a:pt x="0" y="0"/>
                </a:lnTo>
                <a:cubicBezTo>
                  <a:pt x="57912" y="70104"/>
                  <a:pt x="106554" y="148717"/>
                  <a:pt x="169545" y="213360"/>
                </a:cubicBezTo>
                <a:cubicBezTo>
                  <a:pt x="180975" y="205613"/>
                  <a:pt x="191517" y="197865"/>
                  <a:pt x="171705" y="190881"/>
                </a:cubicBezTo>
                <a:lnTo>
                  <a:pt x="186691" y="189103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1" name="Freeform 341"/>
          <p:cNvSpPr/>
          <p:nvPr/>
        </p:nvSpPr>
        <p:spPr>
          <a:xfrm flipV="1">
            <a:off x="8034229" y="10995597"/>
            <a:ext cx="59141" cy="71478"/>
          </a:xfrm>
          <a:custGeom>
            <a:avLst/>
            <a:gdLst/>
            <a:ahLst/>
            <a:cxnLst/>
            <a:rect l="0" t="0" r="0" b="0"/>
            <a:pathLst>
              <a:path w="112649" h="136143">
                <a:moveTo>
                  <a:pt x="112649" y="108458"/>
                </a:moveTo>
                <a:lnTo>
                  <a:pt x="85597" y="69215"/>
                </a:lnTo>
                <a:cubicBezTo>
                  <a:pt x="69765" y="45931"/>
                  <a:pt x="53551" y="22860"/>
                  <a:pt x="36957" y="0"/>
                </a:cubicBezTo>
                <a:lnTo>
                  <a:pt x="33654" y="0"/>
                </a:lnTo>
                <a:lnTo>
                  <a:pt x="8254" y="635"/>
                </a:lnTo>
                <a:lnTo>
                  <a:pt x="0" y="635"/>
                </a:lnTo>
                <a:cubicBezTo>
                  <a:pt x="15494" y="21971"/>
                  <a:pt x="30860" y="43433"/>
                  <a:pt x="45846" y="65150"/>
                </a:cubicBezTo>
                <a:cubicBezTo>
                  <a:pt x="60832" y="86867"/>
                  <a:pt x="78358" y="112267"/>
                  <a:pt x="94106" y="136143"/>
                </a:cubicBezTo>
                <a:cubicBezTo>
                  <a:pt x="102488" y="128904"/>
                  <a:pt x="111886" y="121792"/>
                  <a:pt x="105790" y="114934"/>
                </a:cubicBezTo>
                <a:cubicBezTo>
                  <a:pt x="107651" y="112325"/>
                  <a:pt x="109937" y="110166"/>
                  <a:pt x="112649" y="10845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2" name="Rectangle 342"/>
          <p:cNvSpPr/>
          <p:nvPr/>
        </p:nvSpPr>
        <p:spPr>
          <a:xfrm>
            <a:off x="1054151" y="262719"/>
            <a:ext cx="10289676" cy="19572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Ekosystemet</a:t>
            </a: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välfärd</a:t>
            </a: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inom</a:t>
            </a: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småbarnspedagogiken</a:t>
            </a: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förskoleundervisningen och den grundläggande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utbildningen i Grankulla</a:t>
            </a:r>
            <a:endParaRPr lang="fi-FI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4" name="Rectangle 344"/>
          <p:cNvSpPr/>
          <p:nvPr/>
        </p:nvSpPr>
        <p:spPr>
          <a:xfrm>
            <a:off x="12779642" y="2364867"/>
            <a:ext cx="6063282" cy="2546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03140" algn="ctr"/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Gemensamt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utvecklingsarbete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mellan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daghem och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skolor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hjälper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 att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skapa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enhetlig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verksamhetskultur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välfärd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inom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serviceområdet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barn och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unga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från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flera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håll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03140"/>
            <a:endParaRPr lang="en-US" sz="2548" b="0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345" name="Rectangle 345"/>
          <p:cNvSpPr/>
          <p:nvPr/>
        </p:nvSpPr>
        <p:spPr>
          <a:xfrm>
            <a:off x="1698785" y="3317887"/>
            <a:ext cx="2396490" cy="47519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88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SKY-</a:t>
            </a:r>
            <a:r>
              <a:rPr lang="en-US" sz="3088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projektet</a:t>
            </a:r>
            <a:endParaRPr lang="en-US" sz="3088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346" name="Rectangle 346"/>
          <p:cNvSpPr/>
          <p:nvPr/>
        </p:nvSpPr>
        <p:spPr>
          <a:xfrm>
            <a:off x="5553097" y="3046841"/>
            <a:ext cx="3695563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16780" algn="ctr"/>
            <a:r>
              <a:rPr lang="fi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Digitalt</a:t>
            </a: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enhetlig</a:t>
            </a: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16780" algn="ctr"/>
            <a:r>
              <a:rPr lang="fi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förskoleundervisning</a:t>
            </a: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</a:t>
            </a:r>
          </a:p>
          <a:p>
            <a:pPr marL="416780" algn="ctr"/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grundläggande utbildning</a:t>
            </a:r>
            <a:endParaRPr lang="en-US" sz="3200" b="0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347" name="Rectangle 347"/>
          <p:cNvSpPr/>
          <p:nvPr/>
        </p:nvSpPr>
        <p:spPr>
          <a:xfrm>
            <a:off x="1771483" y="7181619"/>
            <a:ext cx="2257028" cy="9503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en-US" sz="30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Välmående-</a:t>
            </a:r>
          </a:p>
          <a:p>
            <a:pPr marL="0" algn="ctr"/>
            <a:r>
              <a:rPr lang="en-US" sz="3088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undervisning</a:t>
            </a:r>
            <a:endParaRPr lang="en-US" sz="3088" b="0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348" name="Rectangle 348"/>
          <p:cNvSpPr/>
          <p:nvPr/>
        </p:nvSpPr>
        <p:spPr>
          <a:xfrm>
            <a:off x="6053253" y="7118865"/>
            <a:ext cx="324967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ctr"/>
            <a:r>
              <a:rPr lang="fi-FI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Hållbar</a:t>
            </a:r>
            <a:r>
              <a:rPr lang="fi-FI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utveckling</a:t>
            </a:r>
            <a:r>
              <a:rPr lang="fi-FI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- </a:t>
            </a:r>
            <a:r>
              <a:rPr lang="en-US" sz="30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Agenda 2030</a:t>
            </a:r>
          </a:p>
        </p:txBody>
      </p:sp>
      <p:sp>
        <p:nvSpPr>
          <p:cNvPr id="349" name="Rectangle 349"/>
          <p:cNvSpPr/>
          <p:nvPr/>
        </p:nvSpPr>
        <p:spPr>
          <a:xfrm>
            <a:off x="11110485" y="6978940"/>
            <a:ext cx="2568011" cy="10266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23451"/>
            <a:r>
              <a:rPr lang="en-US" sz="30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Granimalli -</a:t>
            </a:r>
          </a:p>
          <a:p>
            <a:pPr marL="0">
              <a:lnSpc>
                <a:spcPts val="4275"/>
              </a:lnSpc>
            </a:pPr>
            <a:r>
              <a:rPr lang="en-US" sz="30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Granimodellen</a:t>
            </a:r>
          </a:p>
        </p:txBody>
      </p:sp>
      <p:sp>
        <p:nvSpPr>
          <p:cNvPr id="350" name="Rectangle 350"/>
          <p:cNvSpPr/>
          <p:nvPr/>
        </p:nvSpPr>
        <p:spPr>
          <a:xfrm>
            <a:off x="15939917" y="6975159"/>
            <a:ext cx="2311530" cy="984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19107" algn="ctr"/>
            <a:r>
              <a:rPr lang="fi-FI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Högklassigt</a:t>
            </a:r>
            <a:r>
              <a:rPr lang="fi-FI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19107" algn="ctr"/>
            <a:r>
              <a:rPr lang="fi-FI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allmänt stöd</a:t>
            </a:r>
            <a:endParaRPr lang="en-US" sz="4400" b="0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351" name="Rectangle 351"/>
          <p:cNvSpPr/>
          <p:nvPr/>
        </p:nvSpPr>
        <p:spPr>
          <a:xfrm>
            <a:off x="1688000" y="11127551"/>
            <a:ext cx="2491067" cy="984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fi-FI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Inskolning</a:t>
            </a:r>
            <a:r>
              <a:rPr lang="fi-FI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</a:p>
          <a:p>
            <a:pPr marL="0" algn="ctr"/>
            <a:r>
              <a:rPr lang="fi-FI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mentorskap</a:t>
            </a:r>
            <a:endParaRPr lang="en-US" sz="4400" b="0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352" name="Rectangle 352"/>
          <p:cNvSpPr/>
          <p:nvPr/>
        </p:nvSpPr>
        <p:spPr>
          <a:xfrm>
            <a:off x="6252501" y="11127485"/>
            <a:ext cx="2540439" cy="984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79121" algn="ctr"/>
            <a:r>
              <a:rPr lang="fi-FI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Kompanjon</a:t>
            </a:r>
            <a:r>
              <a:rPr lang="fi-FI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</a:p>
          <a:p>
            <a:pPr marL="379121" algn="ctr"/>
            <a:r>
              <a:rPr lang="fi-FI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undervisning</a:t>
            </a:r>
            <a:endParaRPr lang="en-US" sz="4400" b="0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355" name="Rectangle 355"/>
          <p:cNvSpPr/>
          <p:nvPr/>
        </p:nvSpPr>
        <p:spPr>
          <a:xfrm>
            <a:off x="383106" y="4321698"/>
            <a:ext cx="4941759" cy="2368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i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Projektet</a:t>
            </a: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</a:t>
            </a:r>
            <a:r>
              <a:rPr lang="fi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engagerande</a:t>
            </a: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i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arbete</a:t>
            </a: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i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skolgemenskapen</a:t>
            </a: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(SKY)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i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söker</a:t>
            </a: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medel</a:t>
            </a: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att </a:t>
            </a:r>
            <a:r>
              <a:rPr lang="fi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öka</a:t>
            </a: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i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skolnärvaron</a:t>
            </a: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stärka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i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elevernas</a:t>
            </a: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engagering</a:t>
            </a: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i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skolgången</a:t>
            </a:r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6" name="Rectangle 356"/>
          <p:cNvSpPr/>
          <p:nvPr/>
        </p:nvSpPr>
        <p:spPr>
          <a:xfrm>
            <a:off x="6150961" y="4461751"/>
            <a:ext cx="2828995" cy="2284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uppdaterad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IKT-strategi,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digitutorer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en planerare, DigiLab,  </a:t>
            </a:r>
            <a:r>
              <a:rPr lang="fi-FI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Läskoordinator</a:t>
            </a:r>
            <a:endParaRPr lang="fi-FI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8" name="Rectangle 358"/>
          <p:cNvSpPr/>
          <p:nvPr/>
        </p:nvSpPr>
        <p:spPr>
          <a:xfrm>
            <a:off x="1324627" y="8578193"/>
            <a:ext cx="2997788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73085" algn="ctr"/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Lektioner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välmående och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läroplanen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personalutbildning</a:t>
            </a:r>
            <a:endParaRPr lang="en-US" sz="3200" b="0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359" name="Rectangle 359"/>
          <p:cNvSpPr/>
          <p:nvPr/>
        </p:nvSpPr>
        <p:spPr>
          <a:xfrm>
            <a:off x="5882803" y="8516683"/>
            <a:ext cx="3378090" cy="20311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b="0" i="0" spc="0" baseline="0" dirty="0">
                <a:latin typeface="Montserrat-Regular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Projektet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inom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hållbar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utveckling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samarbete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skolorna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miljöenheten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endParaRPr lang="en-US" sz="1999" b="0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360" name="Rectangle 360"/>
          <p:cNvSpPr/>
          <p:nvPr/>
        </p:nvSpPr>
        <p:spPr>
          <a:xfrm>
            <a:off x="10148059" y="8344773"/>
            <a:ext cx="4777511" cy="2284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Finlandsmodellen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hobbyverksamhet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mål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att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göra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möjligt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alla barn att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utöva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givande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kostnadsfri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hobby.</a:t>
            </a:r>
          </a:p>
        </p:txBody>
      </p:sp>
      <p:sp>
        <p:nvSpPr>
          <p:cNvPr id="361" name="Rectangle 361"/>
          <p:cNvSpPr/>
          <p:nvPr/>
        </p:nvSpPr>
        <p:spPr>
          <a:xfrm>
            <a:off x="10986344" y="9088134"/>
            <a:ext cx="629981" cy="3214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55359"/>
            <a:r>
              <a:rPr lang="en-US" sz="2089" b="0" i="0" spc="0" baseline="0" dirty="0">
                <a:latin typeface="Montserrat-Regular"/>
              </a:rPr>
              <a:t>.</a:t>
            </a:r>
          </a:p>
        </p:txBody>
      </p:sp>
      <p:sp>
        <p:nvSpPr>
          <p:cNvPr id="362" name="Rectangle 362"/>
          <p:cNvSpPr/>
          <p:nvPr/>
        </p:nvSpPr>
        <p:spPr>
          <a:xfrm>
            <a:off x="14925912" y="8406782"/>
            <a:ext cx="4777511" cy="24759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70907" algn="ctr"/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Kvalitetskorten för stöd och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checklistan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över stöd,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konsultationstimmar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utveckling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övergångsfaser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fortbildning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907"/>
            <a:endParaRPr lang="en-US" sz="2089" b="0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364" name="Rectangle 364"/>
          <p:cNvSpPr/>
          <p:nvPr/>
        </p:nvSpPr>
        <p:spPr>
          <a:xfrm>
            <a:off x="1024357" y="12455569"/>
            <a:ext cx="3818351" cy="2738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Mentorskapsverksamhet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att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stödja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personalens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inskolning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ork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utveckling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inskolningsmaterial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ts val="2850"/>
              </a:lnSpc>
            </a:pPr>
            <a:r>
              <a:rPr lang="en-US" sz="2089" b="0" i="0" spc="0" baseline="0" dirty="0">
                <a:latin typeface="Montserrat-Regular"/>
              </a:rPr>
              <a:t>.</a:t>
            </a:r>
          </a:p>
        </p:txBody>
      </p:sp>
      <p:sp>
        <p:nvSpPr>
          <p:cNvPr id="365" name="Rectangle 365"/>
          <p:cNvSpPr/>
          <p:nvPr/>
        </p:nvSpPr>
        <p:spPr>
          <a:xfrm>
            <a:off x="5890543" y="12435235"/>
            <a:ext cx="3094199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538241" algn="ctr"/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modell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kompanjonundervisning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-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handledning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pilottestas</a:t>
            </a:r>
            <a:r>
              <a:rPr lang="en-US" sz="3200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.</a:t>
            </a:r>
          </a:p>
        </p:txBody>
      </p:sp>
      <p:sp>
        <p:nvSpPr>
          <p:cNvPr id="2" name="Freeform 315">
            <a:extLst>
              <a:ext uri="{FF2B5EF4-FFF2-40B4-BE49-F238E27FC236}">
                <a16:creationId xmlns:a16="http://schemas.microsoft.com/office/drawing/2014/main" id="{EDD01B7E-2B45-AA1F-464D-FF89251D76C8}"/>
              </a:ext>
            </a:extLst>
          </p:cNvPr>
          <p:cNvSpPr/>
          <p:nvPr/>
        </p:nvSpPr>
        <p:spPr>
          <a:xfrm flipV="1">
            <a:off x="10756041" y="10773827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 dirty="0"/>
          </a:p>
        </p:txBody>
      </p:sp>
      <p:sp>
        <p:nvSpPr>
          <p:cNvPr id="3" name="Freeform 331">
            <a:extLst>
              <a:ext uri="{FF2B5EF4-FFF2-40B4-BE49-F238E27FC236}">
                <a16:creationId xmlns:a16="http://schemas.microsoft.com/office/drawing/2014/main" id="{2A353873-73DE-E2A7-00BA-4868DEDF2610}"/>
              </a:ext>
            </a:extLst>
          </p:cNvPr>
          <p:cNvSpPr/>
          <p:nvPr/>
        </p:nvSpPr>
        <p:spPr>
          <a:xfrm flipV="1">
            <a:off x="7537164" y="10893557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8C0F61A-32F4-FDD5-E797-A085FF82A301}"/>
              </a:ext>
            </a:extLst>
          </p:cNvPr>
          <p:cNvSpPr txBox="1"/>
          <p:nvPr/>
        </p:nvSpPr>
        <p:spPr>
          <a:xfrm>
            <a:off x="11120646" y="11062608"/>
            <a:ext cx="266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CE9A60F-098B-461F-2889-D13423C6AEDA}"/>
              </a:ext>
            </a:extLst>
          </p:cNvPr>
          <p:cNvSpPr txBox="1"/>
          <p:nvPr/>
        </p:nvSpPr>
        <p:spPr>
          <a:xfrm>
            <a:off x="10940625" y="109983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7" name="Rectangle 352">
            <a:extLst>
              <a:ext uri="{FF2B5EF4-FFF2-40B4-BE49-F238E27FC236}">
                <a16:creationId xmlns:a16="http://schemas.microsoft.com/office/drawing/2014/main" id="{44DC537F-B7E7-0998-6FB9-2FB6EB5F80BC}"/>
              </a:ext>
            </a:extLst>
          </p:cNvPr>
          <p:cNvSpPr/>
          <p:nvPr/>
        </p:nvSpPr>
        <p:spPr>
          <a:xfrm>
            <a:off x="10472035" y="10988496"/>
            <a:ext cx="353972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79121" algn="ctr"/>
            <a:r>
              <a:rPr lang="fi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Morgon</a:t>
            </a: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och </a:t>
            </a:r>
            <a:r>
              <a:rPr lang="fi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eftermiddagsverksamhet</a:t>
            </a: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en del av </a:t>
            </a:r>
            <a:r>
              <a:rPr lang="fi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skoldagen</a:t>
            </a:r>
            <a:endParaRPr lang="en-US" sz="3600" b="0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8" name="Rectangle 365">
            <a:extLst>
              <a:ext uri="{FF2B5EF4-FFF2-40B4-BE49-F238E27FC236}">
                <a16:creationId xmlns:a16="http://schemas.microsoft.com/office/drawing/2014/main" id="{1A430860-24C5-7C84-69B8-B95B03444CE9}"/>
              </a:ext>
            </a:extLst>
          </p:cNvPr>
          <p:cNvSpPr/>
          <p:nvPr/>
        </p:nvSpPr>
        <p:spPr>
          <a:xfrm>
            <a:off x="11061336" y="12396328"/>
            <a:ext cx="2963709" cy="18236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trygg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meningsfull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skoldag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barnets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synvinkel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utvecklas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2411786-AADA-F2B0-6F83-07675E0272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97482" y="10718635"/>
            <a:ext cx="855546" cy="309453"/>
          </a:xfrm>
          <a:prstGeom prst="rect">
            <a:avLst/>
          </a:prstGeom>
        </p:spPr>
      </p:pic>
      <p:sp>
        <p:nvSpPr>
          <p:cNvPr id="4" name="Freeform 261">
            <a:extLst>
              <a:ext uri="{FF2B5EF4-FFF2-40B4-BE49-F238E27FC236}">
                <a16:creationId xmlns:a16="http://schemas.microsoft.com/office/drawing/2014/main" id="{6264EC80-D986-F730-5B2A-B2F9F2158C93}"/>
              </a:ext>
            </a:extLst>
          </p:cNvPr>
          <p:cNvSpPr/>
          <p:nvPr/>
        </p:nvSpPr>
        <p:spPr>
          <a:xfrm flipV="1">
            <a:off x="15410921" y="10751311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350">
            <a:extLst>
              <a:ext uri="{FF2B5EF4-FFF2-40B4-BE49-F238E27FC236}">
                <a16:creationId xmlns:a16="http://schemas.microsoft.com/office/drawing/2014/main" id="{11C04E3E-3E69-A2A2-8711-9733B7ACCDD3}"/>
              </a:ext>
            </a:extLst>
          </p:cNvPr>
          <p:cNvSpPr/>
          <p:nvPr/>
        </p:nvSpPr>
        <p:spPr>
          <a:xfrm>
            <a:off x="16000696" y="11055139"/>
            <a:ext cx="2183290" cy="984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19107" algn="ctr"/>
            <a:r>
              <a:rPr lang="fi-FI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Ankare</a:t>
            </a:r>
            <a:r>
              <a:rPr lang="fi-FI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</a:p>
          <a:p>
            <a:pPr marL="219107" algn="ctr"/>
            <a:r>
              <a:rPr lang="fi-FI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verksamhet</a:t>
            </a:r>
            <a:endParaRPr lang="en-US" sz="4400" b="0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11" name="Rectangle 365">
            <a:extLst>
              <a:ext uri="{FF2B5EF4-FFF2-40B4-BE49-F238E27FC236}">
                <a16:creationId xmlns:a16="http://schemas.microsoft.com/office/drawing/2014/main" id="{2D1E1716-9842-E894-51AA-534C94132E05}"/>
              </a:ext>
            </a:extLst>
          </p:cNvPr>
          <p:cNvSpPr/>
          <p:nvPr/>
        </p:nvSpPr>
        <p:spPr>
          <a:xfrm>
            <a:off x="15736469" y="12491520"/>
            <a:ext cx="2963709" cy="2284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Ankarverksamhet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börjar; att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förebygga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utanförskap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stärka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integrationen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68">
            <a:extLst>
              <a:ext uri="{FF2B5EF4-FFF2-40B4-BE49-F238E27FC236}">
                <a16:creationId xmlns:a16="http://schemas.microsoft.com/office/drawing/2014/main" id="{CBF92471-67DB-4F99-A598-0A4331C07397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29523" y="10624625"/>
            <a:ext cx="1028700" cy="3673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Freeform 366"/>
          <p:cNvSpPr/>
          <p:nvPr/>
        </p:nvSpPr>
        <p:spPr>
          <a:xfrm flipV="1">
            <a:off x="0" y="5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7" name="Picture 36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1383625" cy="15116174"/>
          </a:xfrm>
          <a:prstGeom prst="rect">
            <a:avLst/>
          </a:prstGeom>
          <a:noFill/>
        </p:spPr>
      </p:pic>
      <p:sp>
        <p:nvSpPr>
          <p:cNvPr id="368" name="Freeform 368"/>
          <p:cNvSpPr/>
          <p:nvPr/>
        </p:nvSpPr>
        <p:spPr>
          <a:xfrm flipV="1">
            <a:off x="3496898" y="4916460"/>
            <a:ext cx="10931683" cy="8921625"/>
          </a:xfrm>
          <a:custGeom>
            <a:avLst/>
            <a:gdLst/>
            <a:ahLst/>
            <a:cxnLst/>
            <a:rect l="0" t="0" r="0" b="0"/>
            <a:pathLst>
              <a:path w="38465757" h="31387754">
                <a:moveTo>
                  <a:pt x="12517390" y="31356932"/>
                </a:moveTo>
                <a:cubicBezTo>
                  <a:pt x="12479417" y="31368895"/>
                  <a:pt x="12424300" y="31380020"/>
                  <a:pt x="12394708" y="31381658"/>
                </a:cubicBezTo>
                <a:cubicBezTo>
                  <a:pt x="12284345" y="31387754"/>
                  <a:pt x="12295140" y="31264196"/>
                  <a:pt x="12264278" y="31187768"/>
                </a:cubicBezTo>
                <a:cubicBezTo>
                  <a:pt x="12255516" y="31166076"/>
                  <a:pt x="12248276" y="31152093"/>
                  <a:pt x="12231766" y="31135647"/>
                </a:cubicBezTo>
                <a:cubicBezTo>
                  <a:pt x="12189094" y="31092899"/>
                  <a:pt x="12153915" y="31048461"/>
                  <a:pt x="12126991" y="30994550"/>
                </a:cubicBezTo>
                <a:cubicBezTo>
                  <a:pt x="12049521" y="30929996"/>
                  <a:pt x="11938269" y="30952157"/>
                  <a:pt x="11864482" y="31014781"/>
                </a:cubicBezTo>
                <a:cubicBezTo>
                  <a:pt x="11809745" y="31061377"/>
                  <a:pt x="11758437" y="31079792"/>
                  <a:pt x="11687317" y="31087692"/>
                </a:cubicBezTo>
                <a:cubicBezTo>
                  <a:pt x="11556177" y="31102296"/>
                  <a:pt x="11469410" y="31015543"/>
                  <a:pt x="11520908" y="30879996"/>
                </a:cubicBezTo>
                <a:cubicBezTo>
                  <a:pt x="11595038" y="30684873"/>
                  <a:pt x="11492029" y="30507251"/>
                  <a:pt x="11464787" y="30316497"/>
                </a:cubicBezTo>
                <a:cubicBezTo>
                  <a:pt x="11456342" y="30257391"/>
                  <a:pt x="11440441" y="30204305"/>
                  <a:pt x="11413987" y="30151397"/>
                </a:cubicBezTo>
                <a:lnTo>
                  <a:pt x="11406977" y="30125997"/>
                </a:lnTo>
                <a:cubicBezTo>
                  <a:pt x="11384002" y="30042786"/>
                  <a:pt x="11303027" y="30007404"/>
                  <a:pt x="11222789" y="30004001"/>
                </a:cubicBezTo>
                <a:cubicBezTo>
                  <a:pt x="11057371" y="29997003"/>
                  <a:pt x="11001961" y="29929375"/>
                  <a:pt x="10890353" y="29814694"/>
                </a:cubicBezTo>
                <a:cubicBezTo>
                  <a:pt x="10739909" y="29756871"/>
                  <a:pt x="10647732" y="29579465"/>
                  <a:pt x="10601237" y="29435346"/>
                </a:cubicBezTo>
                <a:cubicBezTo>
                  <a:pt x="10575977" y="29357012"/>
                  <a:pt x="10516770" y="29338534"/>
                  <a:pt x="10447466" y="29314518"/>
                </a:cubicBezTo>
                <a:cubicBezTo>
                  <a:pt x="10394545" y="29292255"/>
                  <a:pt x="10363887" y="29267718"/>
                  <a:pt x="10323108" y="29226938"/>
                </a:cubicBezTo>
                <a:cubicBezTo>
                  <a:pt x="10286773" y="29220525"/>
                  <a:pt x="10253512" y="29185054"/>
                  <a:pt x="10242438" y="29148808"/>
                </a:cubicBezTo>
                <a:cubicBezTo>
                  <a:pt x="10226829" y="29097741"/>
                  <a:pt x="10154160" y="29046852"/>
                  <a:pt x="10117266" y="29008397"/>
                </a:cubicBezTo>
                <a:cubicBezTo>
                  <a:pt x="10096705" y="28981752"/>
                  <a:pt x="10078290" y="28954498"/>
                  <a:pt x="10063164" y="28924272"/>
                </a:cubicBezTo>
                <a:cubicBezTo>
                  <a:pt x="10042781" y="28883518"/>
                  <a:pt x="9976689" y="28809946"/>
                  <a:pt x="9923248" y="28857216"/>
                </a:cubicBezTo>
                <a:cubicBezTo>
                  <a:pt x="9886519" y="28889703"/>
                  <a:pt x="9869463" y="28947170"/>
                  <a:pt x="9853702" y="28993398"/>
                </a:cubicBezTo>
                <a:cubicBezTo>
                  <a:pt x="9763545" y="29068519"/>
                  <a:pt x="9680373" y="29045468"/>
                  <a:pt x="9596883" y="28974310"/>
                </a:cubicBezTo>
                <a:cubicBezTo>
                  <a:pt x="9531453" y="28918557"/>
                  <a:pt x="9537015" y="28791417"/>
                  <a:pt x="9566136" y="28721098"/>
                </a:cubicBezTo>
                <a:cubicBezTo>
                  <a:pt x="9599981" y="28639335"/>
                  <a:pt x="9577058" y="28575124"/>
                  <a:pt x="9535707" y="28503038"/>
                </a:cubicBezTo>
                <a:cubicBezTo>
                  <a:pt x="9517521" y="28464735"/>
                  <a:pt x="9508986" y="28427880"/>
                  <a:pt x="9508986" y="28384674"/>
                </a:cubicBezTo>
                <a:cubicBezTo>
                  <a:pt x="9508986" y="28165511"/>
                  <a:pt x="9229433" y="27993718"/>
                  <a:pt x="9029752" y="27993718"/>
                </a:cubicBezTo>
                <a:cubicBezTo>
                  <a:pt x="8906511" y="27993718"/>
                  <a:pt x="8898116" y="28080281"/>
                  <a:pt x="8906333" y="28185589"/>
                </a:cubicBezTo>
                <a:cubicBezTo>
                  <a:pt x="8913204" y="28273600"/>
                  <a:pt x="8907222" y="28341482"/>
                  <a:pt x="8847265" y="28401438"/>
                </a:cubicBezTo>
                <a:cubicBezTo>
                  <a:pt x="8786622" y="28462081"/>
                  <a:pt x="8709737" y="28488599"/>
                  <a:pt x="8634007" y="28525797"/>
                </a:cubicBezTo>
                <a:cubicBezTo>
                  <a:pt x="8507071" y="28577079"/>
                  <a:pt x="8393774" y="28539818"/>
                  <a:pt x="8263065" y="28539818"/>
                </a:cubicBezTo>
                <a:cubicBezTo>
                  <a:pt x="8137932" y="28539818"/>
                  <a:pt x="8080097" y="28435767"/>
                  <a:pt x="8042797" y="28330928"/>
                </a:cubicBezTo>
                <a:cubicBezTo>
                  <a:pt x="8014793" y="28252213"/>
                  <a:pt x="7941869" y="28244289"/>
                  <a:pt x="7869365" y="28274438"/>
                </a:cubicBezTo>
                <a:cubicBezTo>
                  <a:pt x="7817448" y="28330001"/>
                  <a:pt x="7756500" y="28349318"/>
                  <a:pt x="7677596" y="28349318"/>
                </a:cubicBezTo>
                <a:cubicBezTo>
                  <a:pt x="7589203" y="28349318"/>
                  <a:pt x="7536435" y="28380077"/>
                  <a:pt x="7468160" y="28427905"/>
                </a:cubicBezTo>
                <a:cubicBezTo>
                  <a:pt x="7427101" y="28456658"/>
                  <a:pt x="7360540" y="28463618"/>
                  <a:pt x="7310565" y="28463618"/>
                </a:cubicBezTo>
                <a:cubicBezTo>
                  <a:pt x="7215874" y="28463618"/>
                  <a:pt x="7150634" y="28439157"/>
                  <a:pt x="7082232" y="28377283"/>
                </a:cubicBezTo>
                <a:cubicBezTo>
                  <a:pt x="6973088" y="28278528"/>
                  <a:pt x="7016535" y="28097146"/>
                  <a:pt x="7094665" y="27995038"/>
                </a:cubicBezTo>
                <a:cubicBezTo>
                  <a:pt x="7124574" y="27953814"/>
                  <a:pt x="7134530" y="27905618"/>
                  <a:pt x="7153797" y="27859047"/>
                </a:cubicBezTo>
                <a:cubicBezTo>
                  <a:pt x="7183375" y="27787546"/>
                  <a:pt x="7213347" y="27741851"/>
                  <a:pt x="7269201" y="27686758"/>
                </a:cubicBezTo>
                <a:cubicBezTo>
                  <a:pt x="7357288" y="27599853"/>
                  <a:pt x="7413486" y="27470096"/>
                  <a:pt x="7413486" y="27344697"/>
                </a:cubicBezTo>
                <a:cubicBezTo>
                  <a:pt x="7413486" y="27285413"/>
                  <a:pt x="7388607" y="27193186"/>
                  <a:pt x="7309816" y="27212846"/>
                </a:cubicBezTo>
                <a:cubicBezTo>
                  <a:pt x="7265760" y="27223844"/>
                  <a:pt x="7206869" y="27201733"/>
                  <a:pt x="7172186" y="27175228"/>
                </a:cubicBezTo>
                <a:cubicBezTo>
                  <a:pt x="7057568" y="27087687"/>
                  <a:pt x="7032486" y="27011982"/>
                  <a:pt x="7032486" y="26868447"/>
                </a:cubicBezTo>
                <a:cubicBezTo>
                  <a:pt x="7032486" y="26763075"/>
                  <a:pt x="7043141" y="26668092"/>
                  <a:pt x="7126161" y="26599194"/>
                </a:cubicBezTo>
                <a:cubicBezTo>
                  <a:pt x="7221411" y="26520149"/>
                  <a:pt x="7289699" y="26419654"/>
                  <a:pt x="7254076" y="26290597"/>
                </a:cubicBezTo>
                <a:cubicBezTo>
                  <a:pt x="7228129" y="26196642"/>
                  <a:pt x="7103301" y="26171242"/>
                  <a:pt x="7022682" y="26204161"/>
                </a:cubicBezTo>
                <a:cubicBezTo>
                  <a:pt x="6940958" y="26237536"/>
                  <a:pt x="6872428" y="26317762"/>
                  <a:pt x="6803886" y="26374467"/>
                </a:cubicBezTo>
                <a:cubicBezTo>
                  <a:pt x="6763031" y="26408274"/>
                  <a:pt x="6728550" y="26442577"/>
                  <a:pt x="6704471" y="26490774"/>
                </a:cubicBezTo>
                <a:cubicBezTo>
                  <a:pt x="6648095" y="26603499"/>
                  <a:pt x="6500051" y="26586507"/>
                  <a:pt x="6393930" y="26576956"/>
                </a:cubicBezTo>
                <a:cubicBezTo>
                  <a:pt x="6284456" y="26567089"/>
                  <a:pt x="6223077" y="26626321"/>
                  <a:pt x="6145772" y="26692526"/>
                </a:cubicBezTo>
                <a:cubicBezTo>
                  <a:pt x="6095213" y="26735834"/>
                  <a:pt x="6085282" y="26810129"/>
                  <a:pt x="6073332" y="26873298"/>
                </a:cubicBezTo>
                <a:cubicBezTo>
                  <a:pt x="6046039" y="27017443"/>
                  <a:pt x="5976037" y="27091192"/>
                  <a:pt x="5864747" y="27173908"/>
                </a:cubicBezTo>
                <a:cubicBezTo>
                  <a:pt x="5823344" y="27204680"/>
                  <a:pt x="5783619" y="27237649"/>
                  <a:pt x="5743931" y="27270580"/>
                </a:cubicBezTo>
                <a:cubicBezTo>
                  <a:pt x="5664696" y="27336315"/>
                  <a:pt x="5553089" y="27328035"/>
                  <a:pt x="5457432" y="27306686"/>
                </a:cubicBezTo>
                <a:cubicBezTo>
                  <a:pt x="5423091" y="27299028"/>
                  <a:pt x="5389106" y="27297402"/>
                  <a:pt x="5381892" y="27303066"/>
                </a:cubicBezTo>
                <a:cubicBezTo>
                  <a:pt x="5332807" y="27341636"/>
                  <a:pt x="5410340" y="27441954"/>
                  <a:pt x="5425275" y="27478047"/>
                </a:cubicBezTo>
                <a:cubicBezTo>
                  <a:pt x="5448237" y="27533572"/>
                  <a:pt x="5479796" y="27621252"/>
                  <a:pt x="5443055" y="27678072"/>
                </a:cubicBezTo>
                <a:cubicBezTo>
                  <a:pt x="5405768" y="27735679"/>
                  <a:pt x="5351450" y="27761752"/>
                  <a:pt x="5291265" y="27790518"/>
                </a:cubicBezTo>
                <a:cubicBezTo>
                  <a:pt x="5226851" y="27809047"/>
                  <a:pt x="5171644" y="27753002"/>
                  <a:pt x="5165586" y="27688918"/>
                </a:cubicBezTo>
                <a:cubicBezTo>
                  <a:pt x="5160658" y="27636848"/>
                  <a:pt x="5064786" y="27579279"/>
                  <a:pt x="5023333" y="27561296"/>
                </a:cubicBezTo>
                <a:cubicBezTo>
                  <a:pt x="4912081" y="27513023"/>
                  <a:pt x="4867047" y="27611905"/>
                  <a:pt x="4824934" y="27698824"/>
                </a:cubicBezTo>
                <a:lnTo>
                  <a:pt x="4804055" y="27714013"/>
                </a:lnTo>
                <a:cubicBezTo>
                  <a:pt x="4792561" y="27722383"/>
                  <a:pt x="4772051" y="27726485"/>
                  <a:pt x="4758475" y="27723132"/>
                </a:cubicBezTo>
                <a:cubicBezTo>
                  <a:pt x="4659719" y="27698824"/>
                  <a:pt x="4751820" y="27571570"/>
                  <a:pt x="4765536" y="27523818"/>
                </a:cubicBezTo>
                <a:cubicBezTo>
                  <a:pt x="4773016" y="27497758"/>
                  <a:pt x="4782541" y="27472789"/>
                  <a:pt x="4792257" y="27447466"/>
                </a:cubicBezTo>
                <a:cubicBezTo>
                  <a:pt x="4813758" y="27391408"/>
                  <a:pt x="4846422" y="27364903"/>
                  <a:pt x="4900207" y="27344697"/>
                </a:cubicBezTo>
                <a:cubicBezTo>
                  <a:pt x="4926216" y="27318687"/>
                  <a:pt x="4952264" y="27293212"/>
                  <a:pt x="4980255" y="27269297"/>
                </a:cubicBezTo>
                <a:cubicBezTo>
                  <a:pt x="5017237" y="27237687"/>
                  <a:pt x="5067542" y="27229457"/>
                  <a:pt x="5113465" y="27219018"/>
                </a:cubicBezTo>
                <a:cubicBezTo>
                  <a:pt x="5140745" y="27183737"/>
                  <a:pt x="5121085" y="27134982"/>
                  <a:pt x="5108436" y="27097047"/>
                </a:cubicBezTo>
                <a:cubicBezTo>
                  <a:pt x="5076724" y="27001898"/>
                  <a:pt x="5100956" y="26901505"/>
                  <a:pt x="5146079" y="26812859"/>
                </a:cubicBezTo>
                <a:cubicBezTo>
                  <a:pt x="5169358" y="26767139"/>
                  <a:pt x="5204702" y="26746768"/>
                  <a:pt x="5243577" y="26712935"/>
                </a:cubicBezTo>
                <a:cubicBezTo>
                  <a:pt x="5314277" y="26651416"/>
                  <a:pt x="5269827" y="26479445"/>
                  <a:pt x="5241126" y="26411246"/>
                </a:cubicBezTo>
                <a:cubicBezTo>
                  <a:pt x="5224057" y="26370683"/>
                  <a:pt x="5205667" y="26332760"/>
                  <a:pt x="5177626" y="26298267"/>
                </a:cubicBezTo>
                <a:cubicBezTo>
                  <a:pt x="5095164" y="26196858"/>
                  <a:pt x="5129912" y="26068118"/>
                  <a:pt x="5254486" y="26025878"/>
                </a:cubicBezTo>
                <a:cubicBezTo>
                  <a:pt x="5307318" y="26007983"/>
                  <a:pt x="5354257" y="25987600"/>
                  <a:pt x="5391481" y="25945715"/>
                </a:cubicBezTo>
                <a:cubicBezTo>
                  <a:pt x="5487709" y="25837460"/>
                  <a:pt x="5411509" y="25659546"/>
                  <a:pt x="5401197" y="25536267"/>
                </a:cubicBezTo>
                <a:cubicBezTo>
                  <a:pt x="5389970" y="25402003"/>
                  <a:pt x="5338255" y="25347939"/>
                  <a:pt x="5240465" y="25274596"/>
                </a:cubicBezTo>
                <a:cubicBezTo>
                  <a:pt x="5191545" y="25237043"/>
                  <a:pt x="5138459" y="25227302"/>
                  <a:pt x="5081715" y="25251178"/>
                </a:cubicBezTo>
                <a:cubicBezTo>
                  <a:pt x="5003293" y="25284185"/>
                  <a:pt x="4937888" y="25363586"/>
                  <a:pt x="4910265" y="25442338"/>
                </a:cubicBezTo>
                <a:cubicBezTo>
                  <a:pt x="4801312" y="25573084"/>
                  <a:pt x="4616438" y="25738604"/>
                  <a:pt x="4440365" y="25650567"/>
                </a:cubicBezTo>
                <a:cubicBezTo>
                  <a:pt x="4368598" y="25614690"/>
                  <a:pt x="4289324" y="25598624"/>
                  <a:pt x="4211765" y="25580717"/>
                </a:cubicBezTo>
                <a:lnTo>
                  <a:pt x="4182492" y="25568932"/>
                </a:lnTo>
                <a:cubicBezTo>
                  <a:pt x="4059962" y="25519554"/>
                  <a:pt x="4057892" y="25328585"/>
                  <a:pt x="4110115" y="25227200"/>
                </a:cubicBezTo>
                <a:cubicBezTo>
                  <a:pt x="4128606" y="25191310"/>
                  <a:pt x="4184346" y="25151432"/>
                  <a:pt x="4219373" y="25133703"/>
                </a:cubicBezTo>
                <a:cubicBezTo>
                  <a:pt x="4248989" y="25118717"/>
                  <a:pt x="4234511" y="25069796"/>
                  <a:pt x="4208679" y="25058582"/>
                </a:cubicBezTo>
                <a:cubicBezTo>
                  <a:pt x="4110711" y="25016076"/>
                  <a:pt x="4073576" y="25132648"/>
                  <a:pt x="4036200" y="25197914"/>
                </a:cubicBezTo>
                <a:cubicBezTo>
                  <a:pt x="3938309" y="25269097"/>
                  <a:pt x="3839388" y="25138580"/>
                  <a:pt x="3751415" y="25098727"/>
                </a:cubicBezTo>
                <a:cubicBezTo>
                  <a:pt x="3703828" y="25077175"/>
                  <a:pt x="3666541" y="25046886"/>
                  <a:pt x="3630207" y="25010539"/>
                </a:cubicBezTo>
                <a:cubicBezTo>
                  <a:pt x="3589503" y="25006703"/>
                  <a:pt x="3569869" y="24975614"/>
                  <a:pt x="3541307" y="24947039"/>
                </a:cubicBezTo>
                <a:cubicBezTo>
                  <a:pt x="3484461" y="24926109"/>
                  <a:pt x="3440824" y="24922401"/>
                  <a:pt x="3378886" y="24939457"/>
                </a:cubicBezTo>
                <a:cubicBezTo>
                  <a:pt x="3321597" y="24955243"/>
                  <a:pt x="3259709" y="24959892"/>
                  <a:pt x="3217914" y="24909752"/>
                </a:cubicBezTo>
                <a:cubicBezTo>
                  <a:pt x="3182494" y="24867258"/>
                  <a:pt x="3176715" y="24772935"/>
                  <a:pt x="3189478" y="24721233"/>
                </a:cubicBezTo>
                <a:cubicBezTo>
                  <a:pt x="3210281" y="24636943"/>
                  <a:pt x="3173400" y="24537947"/>
                  <a:pt x="3106865" y="24487198"/>
                </a:cubicBezTo>
                <a:cubicBezTo>
                  <a:pt x="3044737" y="24439738"/>
                  <a:pt x="2991561" y="24425971"/>
                  <a:pt x="2912872" y="24419570"/>
                </a:cubicBezTo>
                <a:cubicBezTo>
                  <a:pt x="2784526" y="24409106"/>
                  <a:pt x="2777287" y="24298107"/>
                  <a:pt x="2803386" y="24196419"/>
                </a:cubicBezTo>
                <a:cubicBezTo>
                  <a:pt x="2810739" y="24167806"/>
                  <a:pt x="2817648" y="24139307"/>
                  <a:pt x="2823515" y="24110364"/>
                </a:cubicBezTo>
                <a:cubicBezTo>
                  <a:pt x="2842159" y="24018644"/>
                  <a:pt x="2755138" y="24014300"/>
                  <a:pt x="2697214" y="23976810"/>
                </a:cubicBezTo>
                <a:cubicBezTo>
                  <a:pt x="2587384" y="23905741"/>
                  <a:pt x="2750046" y="23815140"/>
                  <a:pt x="2796134" y="23776899"/>
                </a:cubicBezTo>
                <a:cubicBezTo>
                  <a:pt x="2888514" y="23700280"/>
                  <a:pt x="3018282" y="23670169"/>
                  <a:pt x="3132684" y="23701906"/>
                </a:cubicBezTo>
                <a:cubicBezTo>
                  <a:pt x="3210395" y="23723458"/>
                  <a:pt x="3324086" y="23649251"/>
                  <a:pt x="3324086" y="23563272"/>
                </a:cubicBezTo>
                <a:cubicBezTo>
                  <a:pt x="3324086" y="23482297"/>
                  <a:pt x="3176448" y="23513501"/>
                  <a:pt x="3130030" y="23517679"/>
                </a:cubicBezTo>
                <a:cubicBezTo>
                  <a:pt x="2990076" y="23530303"/>
                  <a:pt x="2911856" y="23435485"/>
                  <a:pt x="2854186" y="23320118"/>
                </a:cubicBezTo>
                <a:cubicBezTo>
                  <a:pt x="2839200" y="23290895"/>
                  <a:pt x="2823566" y="23263222"/>
                  <a:pt x="2802725" y="23237568"/>
                </a:cubicBezTo>
                <a:cubicBezTo>
                  <a:pt x="2785758" y="23216714"/>
                  <a:pt x="2774684" y="23198960"/>
                  <a:pt x="2764625" y="23174068"/>
                </a:cubicBezTo>
                <a:cubicBezTo>
                  <a:pt x="2724189" y="23073992"/>
                  <a:pt x="2629485" y="23036324"/>
                  <a:pt x="2538502" y="22990833"/>
                </a:cubicBezTo>
                <a:cubicBezTo>
                  <a:pt x="2475256" y="22903863"/>
                  <a:pt x="2478380" y="22833276"/>
                  <a:pt x="2511286" y="22734597"/>
                </a:cubicBezTo>
                <a:cubicBezTo>
                  <a:pt x="2547760" y="22655171"/>
                  <a:pt x="2575027" y="22572177"/>
                  <a:pt x="2599525" y="22488268"/>
                </a:cubicBezTo>
                <a:cubicBezTo>
                  <a:pt x="2616708" y="22429391"/>
                  <a:pt x="2638197" y="22370958"/>
                  <a:pt x="2677046" y="22323168"/>
                </a:cubicBezTo>
                <a:cubicBezTo>
                  <a:pt x="2766543" y="22213110"/>
                  <a:pt x="2757806" y="22066005"/>
                  <a:pt x="2790686" y="21934497"/>
                </a:cubicBezTo>
                <a:cubicBezTo>
                  <a:pt x="2816949" y="21829468"/>
                  <a:pt x="2745461" y="21763594"/>
                  <a:pt x="2650109" y="21738739"/>
                </a:cubicBezTo>
                <a:cubicBezTo>
                  <a:pt x="2609901" y="21728275"/>
                  <a:pt x="2537448" y="21682123"/>
                  <a:pt x="2590978" y="21634764"/>
                </a:cubicBezTo>
                <a:cubicBezTo>
                  <a:pt x="2610130" y="21617835"/>
                  <a:pt x="2627783" y="21611561"/>
                  <a:pt x="2652167" y="21603332"/>
                </a:cubicBezTo>
                <a:cubicBezTo>
                  <a:pt x="2720531" y="21580244"/>
                  <a:pt x="2706751" y="21468433"/>
                  <a:pt x="2690355" y="21411499"/>
                </a:cubicBezTo>
                <a:cubicBezTo>
                  <a:pt x="2682672" y="21384816"/>
                  <a:pt x="2664409" y="21339325"/>
                  <a:pt x="2649766" y="21310420"/>
                </a:cubicBezTo>
                <a:cubicBezTo>
                  <a:pt x="2614714" y="21241179"/>
                  <a:pt x="2564003" y="21249028"/>
                  <a:pt x="2496706" y="21269729"/>
                </a:cubicBezTo>
                <a:cubicBezTo>
                  <a:pt x="2438794" y="21287560"/>
                  <a:pt x="2419883" y="21287560"/>
                  <a:pt x="2299856" y="21269729"/>
                </a:cubicBezTo>
                <a:cubicBezTo>
                  <a:pt x="2226818" y="21258896"/>
                  <a:pt x="2132774" y="21250019"/>
                  <a:pt x="2090865" y="21250019"/>
                </a:cubicBezTo>
                <a:cubicBezTo>
                  <a:pt x="2015122" y="21250019"/>
                  <a:pt x="1939735" y="21259290"/>
                  <a:pt x="1876285" y="21300819"/>
                </a:cubicBezTo>
                <a:cubicBezTo>
                  <a:pt x="1836509" y="21326867"/>
                  <a:pt x="1792681" y="21345358"/>
                  <a:pt x="1749285" y="21364319"/>
                </a:cubicBezTo>
                <a:cubicBezTo>
                  <a:pt x="1672069" y="21403917"/>
                  <a:pt x="1602511" y="21467684"/>
                  <a:pt x="1566050" y="21547325"/>
                </a:cubicBezTo>
                <a:cubicBezTo>
                  <a:pt x="1519657" y="21648646"/>
                  <a:pt x="1434033" y="21680536"/>
                  <a:pt x="1342885" y="21732619"/>
                </a:cubicBezTo>
                <a:cubicBezTo>
                  <a:pt x="1296187" y="21763480"/>
                  <a:pt x="1248512" y="21791750"/>
                  <a:pt x="1198258" y="21816642"/>
                </a:cubicBezTo>
                <a:cubicBezTo>
                  <a:pt x="1148017" y="21841535"/>
                  <a:pt x="1096556" y="21858578"/>
                  <a:pt x="1082535" y="21788449"/>
                </a:cubicBezTo>
                <a:cubicBezTo>
                  <a:pt x="1063587" y="21693732"/>
                  <a:pt x="1122464" y="21634499"/>
                  <a:pt x="1177430" y="21571101"/>
                </a:cubicBezTo>
                <a:cubicBezTo>
                  <a:pt x="1210056" y="21502140"/>
                  <a:pt x="1243940" y="21433890"/>
                  <a:pt x="1278065" y="21365640"/>
                </a:cubicBezTo>
                <a:cubicBezTo>
                  <a:pt x="1317727" y="21273032"/>
                  <a:pt x="1298080" y="21191676"/>
                  <a:pt x="1258557" y="21103703"/>
                </a:cubicBezTo>
                <a:cubicBezTo>
                  <a:pt x="1224788" y="21028557"/>
                  <a:pt x="1271219" y="21000109"/>
                  <a:pt x="1336180" y="20967622"/>
                </a:cubicBezTo>
                <a:cubicBezTo>
                  <a:pt x="1416355" y="20927528"/>
                  <a:pt x="1458849" y="20854820"/>
                  <a:pt x="1495285" y="20776284"/>
                </a:cubicBezTo>
                <a:cubicBezTo>
                  <a:pt x="1495285" y="20696884"/>
                  <a:pt x="1460754" y="20656701"/>
                  <a:pt x="1407706" y="20603640"/>
                </a:cubicBezTo>
                <a:cubicBezTo>
                  <a:pt x="1397635" y="20571738"/>
                  <a:pt x="1381760" y="20557146"/>
                  <a:pt x="1356868" y="20533130"/>
                </a:cubicBezTo>
                <a:cubicBezTo>
                  <a:pt x="1331036" y="20508187"/>
                  <a:pt x="1311288" y="20473084"/>
                  <a:pt x="1303668" y="20438515"/>
                </a:cubicBezTo>
                <a:cubicBezTo>
                  <a:pt x="1290346" y="20378190"/>
                  <a:pt x="1263549" y="20369795"/>
                  <a:pt x="1207313" y="20386344"/>
                </a:cubicBezTo>
                <a:cubicBezTo>
                  <a:pt x="1068362" y="20427136"/>
                  <a:pt x="924547" y="20361668"/>
                  <a:pt x="787476" y="20340967"/>
                </a:cubicBezTo>
                <a:cubicBezTo>
                  <a:pt x="702754" y="20328139"/>
                  <a:pt x="632600" y="20380159"/>
                  <a:pt x="570636" y="20430032"/>
                </a:cubicBezTo>
                <a:cubicBezTo>
                  <a:pt x="476949" y="20505418"/>
                  <a:pt x="287274" y="20518576"/>
                  <a:pt x="193383" y="20438845"/>
                </a:cubicBezTo>
                <a:cubicBezTo>
                  <a:pt x="168050" y="20417344"/>
                  <a:pt x="159889" y="20412010"/>
                  <a:pt x="143396" y="20406130"/>
                </a:cubicBezTo>
                <a:cubicBezTo>
                  <a:pt x="77559" y="20382711"/>
                  <a:pt x="18513" y="20333346"/>
                  <a:pt x="11532" y="20259178"/>
                </a:cubicBezTo>
                <a:cubicBezTo>
                  <a:pt x="0" y="20136497"/>
                  <a:pt x="126323" y="20001750"/>
                  <a:pt x="204178" y="19921358"/>
                </a:cubicBezTo>
                <a:cubicBezTo>
                  <a:pt x="288687" y="19833982"/>
                  <a:pt x="326152" y="19736700"/>
                  <a:pt x="346900" y="19619987"/>
                </a:cubicBezTo>
                <a:cubicBezTo>
                  <a:pt x="358267" y="19556106"/>
                  <a:pt x="323317" y="19490575"/>
                  <a:pt x="300152" y="19432662"/>
                </a:cubicBezTo>
                <a:cubicBezTo>
                  <a:pt x="266116" y="19360780"/>
                  <a:pt x="293764" y="19293978"/>
                  <a:pt x="349682" y="19239114"/>
                </a:cubicBezTo>
                <a:cubicBezTo>
                  <a:pt x="398094" y="19191744"/>
                  <a:pt x="428473" y="19144246"/>
                  <a:pt x="428473" y="19075157"/>
                </a:cubicBezTo>
                <a:cubicBezTo>
                  <a:pt x="428473" y="18964413"/>
                  <a:pt x="474790" y="18937617"/>
                  <a:pt x="586854" y="18925169"/>
                </a:cubicBezTo>
                <a:cubicBezTo>
                  <a:pt x="685838" y="18914120"/>
                  <a:pt x="711238" y="18883006"/>
                  <a:pt x="752996" y="18796900"/>
                </a:cubicBezTo>
                <a:cubicBezTo>
                  <a:pt x="795236" y="18709778"/>
                  <a:pt x="797827" y="18626085"/>
                  <a:pt x="782053" y="18531723"/>
                </a:cubicBezTo>
                <a:cubicBezTo>
                  <a:pt x="756996" y="18381990"/>
                  <a:pt x="825932" y="18304902"/>
                  <a:pt x="938796" y="18218668"/>
                </a:cubicBezTo>
                <a:cubicBezTo>
                  <a:pt x="1006716" y="18166726"/>
                  <a:pt x="1105128" y="18202666"/>
                  <a:pt x="1176452" y="18226161"/>
                </a:cubicBezTo>
                <a:cubicBezTo>
                  <a:pt x="1293990" y="18210667"/>
                  <a:pt x="1303045" y="18092175"/>
                  <a:pt x="1352486" y="17998069"/>
                </a:cubicBezTo>
                <a:cubicBezTo>
                  <a:pt x="1394549" y="17917931"/>
                  <a:pt x="1410843" y="17855703"/>
                  <a:pt x="1393825" y="17766930"/>
                </a:cubicBezTo>
                <a:cubicBezTo>
                  <a:pt x="1381023" y="17700001"/>
                  <a:pt x="1388694" y="17638279"/>
                  <a:pt x="1431112" y="17586082"/>
                </a:cubicBezTo>
                <a:cubicBezTo>
                  <a:pt x="1455560" y="17555983"/>
                  <a:pt x="1470698" y="17527027"/>
                  <a:pt x="1485659" y="17491975"/>
                </a:cubicBezTo>
                <a:cubicBezTo>
                  <a:pt x="1544599" y="17439905"/>
                  <a:pt x="1602981" y="17428729"/>
                  <a:pt x="1680743" y="17414632"/>
                </a:cubicBezTo>
                <a:cubicBezTo>
                  <a:pt x="1719161" y="17407646"/>
                  <a:pt x="1764297" y="17390756"/>
                  <a:pt x="1781023" y="17377168"/>
                </a:cubicBezTo>
                <a:cubicBezTo>
                  <a:pt x="1800847" y="17361038"/>
                  <a:pt x="1814106" y="17352022"/>
                  <a:pt x="1819123" y="17351132"/>
                </a:cubicBezTo>
                <a:cubicBezTo>
                  <a:pt x="1850276" y="17345797"/>
                  <a:pt x="1890192" y="17286489"/>
                  <a:pt x="1909305" y="17261469"/>
                </a:cubicBezTo>
                <a:cubicBezTo>
                  <a:pt x="1959597" y="17195937"/>
                  <a:pt x="1990573" y="17089384"/>
                  <a:pt x="1990573" y="17009247"/>
                </a:cubicBezTo>
                <a:cubicBezTo>
                  <a:pt x="1990573" y="16907139"/>
                  <a:pt x="1865185" y="16882883"/>
                  <a:pt x="1806423" y="16824082"/>
                </a:cubicBezTo>
                <a:cubicBezTo>
                  <a:pt x="1770659" y="16788269"/>
                  <a:pt x="1731239" y="16769219"/>
                  <a:pt x="1690802" y="16740896"/>
                </a:cubicBezTo>
                <a:cubicBezTo>
                  <a:pt x="1589011" y="16669395"/>
                  <a:pt x="1596873" y="16554714"/>
                  <a:pt x="1596873" y="16441811"/>
                </a:cubicBezTo>
                <a:cubicBezTo>
                  <a:pt x="1596873" y="16365229"/>
                  <a:pt x="1561198" y="16300587"/>
                  <a:pt x="1527023" y="16232261"/>
                </a:cubicBezTo>
                <a:cubicBezTo>
                  <a:pt x="1502575" y="16183239"/>
                  <a:pt x="1479271" y="16124819"/>
                  <a:pt x="1475245" y="16102086"/>
                </a:cubicBezTo>
                <a:cubicBezTo>
                  <a:pt x="1459065" y="16011153"/>
                  <a:pt x="1529867" y="15933811"/>
                  <a:pt x="1558773" y="15852530"/>
                </a:cubicBezTo>
                <a:cubicBezTo>
                  <a:pt x="1589862" y="15806938"/>
                  <a:pt x="1638325" y="15789285"/>
                  <a:pt x="1692897" y="15779251"/>
                </a:cubicBezTo>
                <a:cubicBezTo>
                  <a:pt x="1793608" y="15760837"/>
                  <a:pt x="1782204" y="15887328"/>
                  <a:pt x="1763243" y="15946129"/>
                </a:cubicBezTo>
                <a:cubicBezTo>
                  <a:pt x="1733017" y="16039983"/>
                  <a:pt x="1731226" y="16109833"/>
                  <a:pt x="1774673" y="16196700"/>
                </a:cubicBezTo>
                <a:cubicBezTo>
                  <a:pt x="1809369" y="16322430"/>
                  <a:pt x="1926349" y="16366880"/>
                  <a:pt x="2041157" y="16403075"/>
                </a:cubicBezTo>
                <a:lnTo>
                  <a:pt x="2096834" y="16349481"/>
                </a:lnTo>
                <a:cubicBezTo>
                  <a:pt x="2151977" y="16296269"/>
                  <a:pt x="2263204" y="16249533"/>
                  <a:pt x="2321293" y="16329543"/>
                </a:cubicBezTo>
                <a:cubicBezTo>
                  <a:pt x="2354186" y="16374756"/>
                  <a:pt x="2358873" y="16429238"/>
                  <a:pt x="2358873" y="16482452"/>
                </a:cubicBezTo>
                <a:cubicBezTo>
                  <a:pt x="2358873" y="16556492"/>
                  <a:pt x="2388896" y="16663045"/>
                  <a:pt x="2483625" y="16615675"/>
                </a:cubicBezTo>
                <a:cubicBezTo>
                  <a:pt x="2554135" y="16580368"/>
                  <a:pt x="2584171" y="16473815"/>
                  <a:pt x="2611755" y="16406506"/>
                </a:cubicBezTo>
                <a:cubicBezTo>
                  <a:pt x="2630297" y="16361293"/>
                  <a:pt x="2661374" y="16348593"/>
                  <a:pt x="2707767" y="16329797"/>
                </a:cubicBezTo>
                <a:cubicBezTo>
                  <a:pt x="2786698" y="16297666"/>
                  <a:pt x="2797924" y="16249914"/>
                  <a:pt x="2816073" y="16171302"/>
                </a:cubicBezTo>
                <a:cubicBezTo>
                  <a:pt x="2849919" y="16113136"/>
                  <a:pt x="2871458" y="16100563"/>
                  <a:pt x="2943746" y="16097514"/>
                </a:cubicBezTo>
                <a:cubicBezTo>
                  <a:pt x="2991536" y="16095481"/>
                  <a:pt x="3042552" y="16088243"/>
                  <a:pt x="3057119" y="16081512"/>
                </a:cubicBezTo>
                <a:cubicBezTo>
                  <a:pt x="3170251" y="16029061"/>
                  <a:pt x="3039961" y="15905363"/>
                  <a:pt x="2999207" y="15852149"/>
                </a:cubicBezTo>
                <a:cubicBezTo>
                  <a:pt x="2932113" y="15764773"/>
                  <a:pt x="3012720" y="15627233"/>
                  <a:pt x="3043353" y="15536300"/>
                </a:cubicBezTo>
                <a:cubicBezTo>
                  <a:pt x="3064549" y="15462512"/>
                  <a:pt x="3107170" y="15417301"/>
                  <a:pt x="3152839" y="15357992"/>
                </a:cubicBezTo>
                <a:cubicBezTo>
                  <a:pt x="3188387" y="15311763"/>
                  <a:pt x="3178785" y="15268456"/>
                  <a:pt x="3152623" y="15215498"/>
                </a:cubicBezTo>
                <a:cubicBezTo>
                  <a:pt x="3115641" y="15140568"/>
                  <a:pt x="3105329" y="15052558"/>
                  <a:pt x="3174912" y="14994518"/>
                </a:cubicBezTo>
                <a:cubicBezTo>
                  <a:pt x="3215780" y="14960355"/>
                  <a:pt x="3258554" y="14926446"/>
                  <a:pt x="3306293" y="14902570"/>
                </a:cubicBezTo>
                <a:cubicBezTo>
                  <a:pt x="3367799" y="14871835"/>
                  <a:pt x="3396209" y="14808335"/>
                  <a:pt x="3424353" y="14748900"/>
                </a:cubicBezTo>
                <a:cubicBezTo>
                  <a:pt x="3428201" y="14708261"/>
                  <a:pt x="3459290" y="14688575"/>
                  <a:pt x="3487853" y="14660000"/>
                </a:cubicBezTo>
                <a:cubicBezTo>
                  <a:pt x="3494368" y="14622281"/>
                  <a:pt x="3538462" y="14584943"/>
                  <a:pt x="3561614" y="14554589"/>
                </a:cubicBezTo>
                <a:cubicBezTo>
                  <a:pt x="3593885" y="14512299"/>
                  <a:pt x="3592107" y="14441432"/>
                  <a:pt x="3604134" y="14390759"/>
                </a:cubicBezTo>
                <a:cubicBezTo>
                  <a:pt x="3624606" y="14304271"/>
                  <a:pt x="3661385" y="14251822"/>
                  <a:pt x="3728187" y="14194672"/>
                </a:cubicBezTo>
                <a:cubicBezTo>
                  <a:pt x="3747390" y="14178161"/>
                  <a:pt x="3756381" y="14165461"/>
                  <a:pt x="3766948" y="14142475"/>
                </a:cubicBezTo>
                <a:cubicBezTo>
                  <a:pt x="3790608" y="14091039"/>
                  <a:pt x="3828924" y="14001378"/>
                  <a:pt x="3815258" y="13945879"/>
                </a:cubicBezTo>
                <a:cubicBezTo>
                  <a:pt x="3804641" y="13902699"/>
                  <a:pt x="3755530" y="13928099"/>
                  <a:pt x="3732353" y="13939911"/>
                </a:cubicBezTo>
                <a:cubicBezTo>
                  <a:pt x="3684029" y="13964548"/>
                  <a:pt x="3651060" y="14002522"/>
                  <a:pt x="3630029" y="14052560"/>
                </a:cubicBezTo>
                <a:cubicBezTo>
                  <a:pt x="3601542" y="14120123"/>
                  <a:pt x="3512147" y="14213849"/>
                  <a:pt x="3429039" y="14150096"/>
                </a:cubicBezTo>
                <a:cubicBezTo>
                  <a:pt x="3258630" y="14019159"/>
                  <a:pt x="3263659" y="13762492"/>
                  <a:pt x="3368523" y="13591932"/>
                </a:cubicBezTo>
                <a:cubicBezTo>
                  <a:pt x="3406712" y="13529829"/>
                  <a:pt x="3419183" y="13493888"/>
                  <a:pt x="3423044" y="13422387"/>
                </a:cubicBezTo>
                <a:cubicBezTo>
                  <a:pt x="3429293" y="13306690"/>
                  <a:pt x="3470771" y="13209917"/>
                  <a:pt x="3497415" y="13099807"/>
                </a:cubicBezTo>
                <a:cubicBezTo>
                  <a:pt x="3507677" y="13057389"/>
                  <a:pt x="3478810" y="13031100"/>
                  <a:pt x="3440659" y="13019923"/>
                </a:cubicBezTo>
                <a:cubicBezTo>
                  <a:pt x="3417710" y="13013192"/>
                  <a:pt x="3338195" y="13007732"/>
                  <a:pt x="3263938" y="13007732"/>
                </a:cubicBezTo>
                <a:cubicBezTo>
                  <a:pt x="3188983" y="13007732"/>
                  <a:pt x="3121216" y="13013701"/>
                  <a:pt x="3111538" y="13021068"/>
                </a:cubicBezTo>
                <a:cubicBezTo>
                  <a:pt x="3078747" y="13046340"/>
                  <a:pt x="3051874" y="13077582"/>
                  <a:pt x="3025623" y="13109332"/>
                </a:cubicBezTo>
                <a:cubicBezTo>
                  <a:pt x="2995536" y="13145654"/>
                  <a:pt x="2994698" y="13146669"/>
                  <a:pt x="2949588" y="13194169"/>
                </a:cubicBezTo>
                <a:cubicBezTo>
                  <a:pt x="2886215" y="13260844"/>
                  <a:pt x="2754084" y="13279258"/>
                  <a:pt x="2743035" y="13163307"/>
                </a:cubicBezTo>
                <a:cubicBezTo>
                  <a:pt x="2738666" y="13117333"/>
                  <a:pt x="2748674" y="13079106"/>
                  <a:pt x="2766492" y="13038085"/>
                </a:cubicBezTo>
                <a:cubicBezTo>
                  <a:pt x="2781820" y="12985761"/>
                  <a:pt x="2792488" y="12933946"/>
                  <a:pt x="2797022" y="12879462"/>
                </a:cubicBezTo>
                <a:cubicBezTo>
                  <a:pt x="2810573" y="12716775"/>
                  <a:pt x="2928074" y="12613017"/>
                  <a:pt x="3092310" y="12646163"/>
                </a:cubicBezTo>
                <a:cubicBezTo>
                  <a:pt x="3202775" y="12668515"/>
                  <a:pt x="3231121" y="12586727"/>
                  <a:pt x="3203842" y="12498208"/>
                </a:cubicBezTo>
                <a:cubicBezTo>
                  <a:pt x="3143326" y="12301612"/>
                  <a:pt x="3271177" y="12124701"/>
                  <a:pt x="3353994" y="11953759"/>
                </a:cubicBezTo>
                <a:cubicBezTo>
                  <a:pt x="3371177" y="11833490"/>
                  <a:pt x="3293643" y="11774308"/>
                  <a:pt x="3228162" y="11686296"/>
                </a:cubicBezTo>
                <a:cubicBezTo>
                  <a:pt x="3163125" y="11598793"/>
                  <a:pt x="3128124" y="11500495"/>
                  <a:pt x="3096793" y="11396102"/>
                </a:cubicBezTo>
                <a:cubicBezTo>
                  <a:pt x="3066224" y="11297550"/>
                  <a:pt x="2977045" y="11233161"/>
                  <a:pt x="2916352" y="11152262"/>
                </a:cubicBezTo>
                <a:cubicBezTo>
                  <a:pt x="2845270" y="11059552"/>
                  <a:pt x="2823832" y="10953634"/>
                  <a:pt x="2803373" y="10841112"/>
                </a:cubicBezTo>
                <a:cubicBezTo>
                  <a:pt x="2783624" y="10732527"/>
                  <a:pt x="2779700" y="10625594"/>
                  <a:pt x="2841473" y="10531232"/>
                </a:cubicBezTo>
                <a:cubicBezTo>
                  <a:pt x="2887866" y="10460367"/>
                  <a:pt x="2909659" y="10388484"/>
                  <a:pt x="2918943" y="10303902"/>
                </a:cubicBezTo>
                <a:cubicBezTo>
                  <a:pt x="2927769" y="10223511"/>
                  <a:pt x="2950197" y="10149851"/>
                  <a:pt x="2979852" y="10075302"/>
                </a:cubicBezTo>
                <a:cubicBezTo>
                  <a:pt x="2985694" y="9957700"/>
                  <a:pt x="3028327" y="9822698"/>
                  <a:pt x="3116720" y="9741291"/>
                </a:cubicBezTo>
                <a:cubicBezTo>
                  <a:pt x="3213189" y="9652391"/>
                  <a:pt x="3388830" y="9613528"/>
                  <a:pt x="3517303" y="9636643"/>
                </a:cubicBezTo>
                <a:cubicBezTo>
                  <a:pt x="3569272" y="9645914"/>
                  <a:pt x="3653460" y="9623943"/>
                  <a:pt x="3609556" y="9557650"/>
                </a:cubicBezTo>
                <a:cubicBezTo>
                  <a:pt x="3500031" y="9392168"/>
                  <a:pt x="3772281" y="9348608"/>
                  <a:pt x="3877640" y="9328922"/>
                </a:cubicBezTo>
                <a:cubicBezTo>
                  <a:pt x="3928085" y="9319397"/>
                  <a:pt x="3974872" y="9310635"/>
                  <a:pt x="4022306" y="9291331"/>
                </a:cubicBezTo>
                <a:cubicBezTo>
                  <a:pt x="4063911" y="9274440"/>
                  <a:pt x="4106837" y="9266439"/>
                  <a:pt x="4150893" y="9259962"/>
                </a:cubicBezTo>
                <a:cubicBezTo>
                  <a:pt x="4289057" y="9210305"/>
                  <a:pt x="4348874" y="9337051"/>
                  <a:pt x="4444124" y="9409823"/>
                </a:cubicBezTo>
                <a:cubicBezTo>
                  <a:pt x="4527918" y="9473831"/>
                  <a:pt x="4663364" y="9457956"/>
                  <a:pt x="4744390" y="9395345"/>
                </a:cubicBezTo>
                <a:cubicBezTo>
                  <a:pt x="4820691" y="9336289"/>
                  <a:pt x="4825568" y="9221101"/>
                  <a:pt x="4835373" y="9132962"/>
                </a:cubicBezTo>
                <a:cubicBezTo>
                  <a:pt x="4880800" y="9044317"/>
                  <a:pt x="4962004" y="9071749"/>
                  <a:pt x="5023739" y="9127248"/>
                </a:cubicBezTo>
                <a:cubicBezTo>
                  <a:pt x="5062792" y="9162427"/>
                  <a:pt x="5100892" y="9182493"/>
                  <a:pt x="5154193" y="9191383"/>
                </a:cubicBezTo>
                <a:cubicBezTo>
                  <a:pt x="5257178" y="9208528"/>
                  <a:pt x="5333149" y="9084196"/>
                  <a:pt x="5395493" y="9018664"/>
                </a:cubicBezTo>
                <a:cubicBezTo>
                  <a:pt x="5427917" y="8976119"/>
                  <a:pt x="5445519" y="8929764"/>
                  <a:pt x="5459464" y="8877948"/>
                </a:cubicBezTo>
                <a:cubicBezTo>
                  <a:pt x="5476570" y="8814194"/>
                  <a:pt x="5498415" y="8752854"/>
                  <a:pt x="5523560" y="8692147"/>
                </a:cubicBezTo>
                <a:cubicBezTo>
                  <a:pt x="5537340" y="8636648"/>
                  <a:pt x="5546573" y="8588642"/>
                  <a:pt x="5546573" y="8531238"/>
                </a:cubicBezTo>
                <a:cubicBezTo>
                  <a:pt x="5546573" y="8450466"/>
                  <a:pt x="5504612" y="8397633"/>
                  <a:pt x="5423180" y="8397633"/>
                </a:cubicBezTo>
                <a:cubicBezTo>
                  <a:pt x="5339881" y="8397633"/>
                  <a:pt x="5280483" y="8469896"/>
                  <a:pt x="5217694" y="8517014"/>
                </a:cubicBezTo>
                <a:cubicBezTo>
                  <a:pt x="5125695" y="8585975"/>
                  <a:pt x="5063579" y="8660143"/>
                  <a:pt x="5032630" y="8769871"/>
                </a:cubicBezTo>
                <a:cubicBezTo>
                  <a:pt x="5014227" y="8835149"/>
                  <a:pt x="4972368" y="8912111"/>
                  <a:pt x="4894200" y="8881759"/>
                </a:cubicBezTo>
                <a:cubicBezTo>
                  <a:pt x="4849254" y="8864360"/>
                  <a:pt x="4825759" y="8816989"/>
                  <a:pt x="4797273" y="8778635"/>
                </a:cubicBezTo>
                <a:cubicBezTo>
                  <a:pt x="4764240" y="8731646"/>
                  <a:pt x="4720527" y="8711072"/>
                  <a:pt x="4668953" y="8688465"/>
                </a:cubicBezTo>
                <a:cubicBezTo>
                  <a:pt x="4642740" y="8662177"/>
                  <a:pt x="4616006" y="8636650"/>
                  <a:pt x="4588676" y="8611630"/>
                </a:cubicBezTo>
                <a:cubicBezTo>
                  <a:pt x="4437622" y="8473072"/>
                  <a:pt x="4532440" y="8309878"/>
                  <a:pt x="4657573" y="8200785"/>
                </a:cubicBezTo>
                <a:cubicBezTo>
                  <a:pt x="4743882" y="8125600"/>
                  <a:pt x="4823346" y="8042416"/>
                  <a:pt x="4902416" y="7959739"/>
                </a:cubicBezTo>
                <a:cubicBezTo>
                  <a:pt x="4938764" y="7921639"/>
                  <a:pt x="4993628" y="7868553"/>
                  <a:pt x="5052594" y="7883285"/>
                </a:cubicBezTo>
                <a:cubicBezTo>
                  <a:pt x="5111827" y="7898017"/>
                  <a:pt x="5204283" y="7887603"/>
                  <a:pt x="5263528" y="7870077"/>
                </a:cubicBezTo>
                <a:cubicBezTo>
                  <a:pt x="5336960" y="7848233"/>
                  <a:pt x="5384724" y="7921512"/>
                  <a:pt x="5411585" y="7975233"/>
                </a:cubicBezTo>
                <a:cubicBezTo>
                  <a:pt x="5457216" y="8066545"/>
                  <a:pt x="5545493" y="8001903"/>
                  <a:pt x="5608752" y="7967105"/>
                </a:cubicBezTo>
                <a:cubicBezTo>
                  <a:pt x="5675389" y="7935482"/>
                  <a:pt x="5749735" y="7933704"/>
                  <a:pt x="5821414" y="7951738"/>
                </a:cubicBezTo>
                <a:cubicBezTo>
                  <a:pt x="5915647" y="7975487"/>
                  <a:pt x="5958421" y="7895985"/>
                  <a:pt x="5965673" y="7812165"/>
                </a:cubicBezTo>
                <a:cubicBezTo>
                  <a:pt x="5992991" y="7766827"/>
                  <a:pt x="6020601" y="7735711"/>
                  <a:pt x="6073623" y="7717551"/>
                </a:cubicBezTo>
                <a:cubicBezTo>
                  <a:pt x="6158256" y="7688340"/>
                  <a:pt x="6180037" y="7604648"/>
                  <a:pt x="6194273" y="7526415"/>
                </a:cubicBezTo>
                <a:cubicBezTo>
                  <a:pt x="6202922" y="7478663"/>
                  <a:pt x="6218517" y="7437642"/>
                  <a:pt x="6243447" y="7396876"/>
                </a:cubicBezTo>
                <a:cubicBezTo>
                  <a:pt x="6234519" y="7364111"/>
                  <a:pt x="6143016" y="7430658"/>
                  <a:pt x="6124423" y="7445771"/>
                </a:cubicBezTo>
                <a:cubicBezTo>
                  <a:pt x="6069343" y="7490602"/>
                  <a:pt x="5989447" y="7507492"/>
                  <a:pt x="5920664" y="7513715"/>
                </a:cubicBezTo>
                <a:cubicBezTo>
                  <a:pt x="5825922" y="7522225"/>
                  <a:pt x="5809310" y="7644779"/>
                  <a:pt x="5832640" y="7722757"/>
                </a:cubicBezTo>
                <a:cubicBezTo>
                  <a:pt x="5857863" y="7807085"/>
                  <a:pt x="5762333" y="7826896"/>
                  <a:pt x="5708827" y="7852169"/>
                </a:cubicBezTo>
                <a:cubicBezTo>
                  <a:pt x="5603100" y="7902206"/>
                  <a:pt x="5474525" y="7854074"/>
                  <a:pt x="5460987" y="7732407"/>
                </a:cubicBezTo>
                <a:cubicBezTo>
                  <a:pt x="5446140" y="7599057"/>
                  <a:pt x="5561964" y="7503807"/>
                  <a:pt x="5643295" y="7416813"/>
                </a:cubicBezTo>
                <a:cubicBezTo>
                  <a:pt x="5653391" y="7396620"/>
                  <a:pt x="5663475" y="7376426"/>
                  <a:pt x="5673571" y="7356233"/>
                </a:cubicBezTo>
                <a:cubicBezTo>
                  <a:pt x="5688557" y="7327023"/>
                  <a:pt x="5704191" y="7299338"/>
                  <a:pt x="5725032" y="7273683"/>
                </a:cubicBezTo>
                <a:cubicBezTo>
                  <a:pt x="5795695" y="7186816"/>
                  <a:pt x="5720269" y="7117981"/>
                  <a:pt x="5635712" y="7101979"/>
                </a:cubicBezTo>
                <a:cubicBezTo>
                  <a:pt x="5473889" y="7071118"/>
                  <a:pt x="5354293" y="7144017"/>
                  <a:pt x="5240451" y="7243203"/>
                </a:cubicBezTo>
                <a:cubicBezTo>
                  <a:pt x="5178119" y="7295019"/>
                  <a:pt x="5114556" y="7335024"/>
                  <a:pt x="5030024" y="7341755"/>
                </a:cubicBezTo>
                <a:cubicBezTo>
                  <a:pt x="4915623" y="7350645"/>
                  <a:pt x="4852694" y="7272287"/>
                  <a:pt x="4781637" y="7196721"/>
                </a:cubicBezTo>
                <a:cubicBezTo>
                  <a:pt x="4733416" y="7145539"/>
                  <a:pt x="4689537" y="7089152"/>
                  <a:pt x="4724818" y="7018539"/>
                </a:cubicBezTo>
                <a:cubicBezTo>
                  <a:pt x="4755463" y="6957197"/>
                  <a:pt x="4831117" y="6887220"/>
                  <a:pt x="4901322" y="6877441"/>
                </a:cubicBezTo>
                <a:cubicBezTo>
                  <a:pt x="5024042" y="6860422"/>
                  <a:pt x="5067578" y="6791335"/>
                  <a:pt x="5113197" y="6679193"/>
                </a:cubicBezTo>
                <a:cubicBezTo>
                  <a:pt x="5133161" y="6630169"/>
                  <a:pt x="5175414" y="6607312"/>
                  <a:pt x="5223369" y="6585087"/>
                </a:cubicBezTo>
                <a:cubicBezTo>
                  <a:pt x="5330456" y="6535304"/>
                  <a:pt x="5405690" y="6582802"/>
                  <a:pt x="5511608" y="6601852"/>
                </a:cubicBezTo>
                <a:cubicBezTo>
                  <a:pt x="5584354" y="6614933"/>
                  <a:pt x="5602693" y="6582293"/>
                  <a:pt x="5652934" y="6541781"/>
                </a:cubicBezTo>
                <a:cubicBezTo>
                  <a:pt x="5715875" y="6491108"/>
                  <a:pt x="5651689" y="6394968"/>
                  <a:pt x="5648171" y="6329564"/>
                </a:cubicBezTo>
                <a:cubicBezTo>
                  <a:pt x="5642279" y="6220089"/>
                  <a:pt x="5779337" y="6237108"/>
                  <a:pt x="5838671" y="6282448"/>
                </a:cubicBezTo>
                <a:cubicBezTo>
                  <a:pt x="5914833" y="6340615"/>
                  <a:pt x="5895225" y="6407671"/>
                  <a:pt x="5862141" y="6488950"/>
                </a:cubicBezTo>
                <a:cubicBezTo>
                  <a:pt x="5834722" y="6583819"/>
                  <a:pt x="5839472" y="6664719"/>
                  <a:pt x="5852692" y="6760602"/>
                </a:cubicBezTo>
                <a:cubicBezTo>
                  <a:pt x="5876302" y="6809498"/>
                  <a:pt x="5891212" y="6857377"/>
                  <a:pt x="5895885" y="6912239"/>
                </a:cubicBezTo>
                <a:cubicBezTo>
                  <a:pt x="5901219" y="6974849"/>
                  <a:pt x="5906743" y="6988820"/>
                  <a:pt x="5928295" y="6994153"/>
                </a:cubicBezTo>
                <a:cubicBezTo>
                  <a:pt x="5989090" y="7009266"/>
                  <a:pt x="6083896" y="6957703"/>
                  <a:pt x="6142151" y="6938402"/>
                </a:cubicBezTo>
                <a:lnTo>
                  <a:pt x="6224104" y="6918970"/>
                </a:lnTo>
                <a:cubicBezTo>
                  <a:pt x="6305714" y="6899539"/>
                  <a:pt x="6336829" y="6867916"/>
                  <a:pt x="6372071" y="6797430"/>
                </a:cubicBezTo>
                <a:cubicBezTo>
                  <a:pt x="6387400" y="6776604"/>
                  <a:pt x="6393700" y="6770254"/>
                  <a:pt x="6419671" y="6763777"/>
                </a:cubicBezTo>
                <a:cubicBezTo>
                  <a:pt x="6474179" y="6750441"/>
                  <a:pt x="6479704" y="6797176"/>
                  <a:pt x="6493344" y="6837946"/>
                </a:cubicBezTo>
                <a:cubicBezTo>
                  <a:pt x="6509486" y="6885952"/>
                  <a:pt x="6550735" y="6929131"/>
                  <a:pt x="6579780" y="6862202"/>
                </a:cubicBezTo>
                <a:cubicBezTo>
                  <a:pt x="6614680" y="6781683"/>
                  <a:pt x="6631203" y="6588008"/>
                  <a:pt x="6488137" y="6637539"/>
                </a:cubicBezTo>
                <a:cubicBezTo>
                  <a:pt x="6426187" y="6659002"/>
                  <a:pt x="6385280" y="6560322"/>
                  <a:pt x="6377762" y="6518033"/>
                </a:cubicBezTo>
                <a:cubicBezTo>
                  <a:pt x="6367132" y="6458344"/>
                  <a:pt x="6348361" y="6389889"/>
                  <a:pt x="6297460" y="6352933"/>
                </a:cubicBezTo>
                <a:cubicBezTo>
                  <a:pt x="6207137" y="6352933"/>
                  <a:pt x="6147829" y="6410083"/>
                  <a:pt x="6068682" y="6444246"/>
                </a:cubicBezTo>
                <a:cubicBezTo>
                  <a:pt x="5986741" y="6464440"/>
                  <a:pt x="5868048" y="6371348"/>
                  <a:pt x="5964961" y="6297052"/>
                </a:cubicBezTo>
                <a:cubicBezTo>
                  <a:pt x="6018619" y="6255904"/>
                  <a:pt x="6041873" y="6214502"/>
                  <a:pt x="6041873" y="6143508"/>
                </a:cubicBezTo>
                <a:cubicBezTo>
                  <a:pt x="6041873" y="5998220"/>
                  <a:pt x="6143435" y="5929257"/>
                  <a:pt x="6224702" y="5820802"/>
                </a:cubicBezTo>
                <a:cubicBezTo>
                  <a:pt x="6292990" y="5729744"/>
                  <a:pt x="6392190" y="5639191"/>
                  <a:pt x="6515634" y="5679071"/>
                </a:cubicBezTo>
                <a:cubicBezTo>
                  <a:pt x="6577712" y="5699011"/>
                  <a:pt x="6628105" y="5766700"/>
                  <a:pt x="6653391" y="5824994"/>
                </a:cubicBezTo>
                <a:cubicBezTo>
                  <a:pt x="6680366" y="5887222"/>
                  <a:pt x="6601930" y="5946915"/>
                  <a:pt x="6565608" y="5985775"/>
                </a:cubicBezTo>
                <a:cubicBezTo>
                  <a:pt x="6507392" y="6048130"/>
                  <a:pt x="6491034" y="6100964"/>
                  <a:pt x="6511671" y="6183514"/>
                </a:cubicBezTo>
                <a:cubicBezTo>
                  <a:pt x="6533401" y="6270256"/>
                  <a:pt x="6580188" y="6394336"/>
                  <a:pt x="6648158" y="6454533"/>
                </a:cubicBezTo>
                <a:cubicBezTo>
                  <a:pt x="6785471" y="6454533"/>
                  <a:pt x="6806527" y="6324867"/>
                  <a:pt x="6886423" y="6244983"/>
                </a:cubicBezTo>
                <a:cubicBezTo>
                  <a:pt x="6937541" y="6193802"/>
                  <a:pt x="6956273" y="6143638"/>
                  <a:pt x="6956273" y="6071248"/>
                </a:cubicBezTo>
                <a:cubicBezTo>
                  <a:pt x="6956273" y="5988317"/>
                  <a:pt x="6886766" y="5960886"/>
                  <a:pt x="6818059" y="5939929"/>
                </a:cubicBezTo>
                <a:cubicBezTo>
                  <a:pt x="6780353" y="5928373"/>
                  <a:pt x="6681585" y="5885064"/>
                  <a:pt x="6718059" y="5828677"/>
                </a:cubicBezTo>
                <a:cubicBezTo>
                  <a:pt x="6769418" y="5749175"/>
                  <a:pt x="6879755" y="5698883"/>
                  <a:pt x="6954952" y="5643002"/>
                </a:cubicBezTo>
                <a:cubicBezTo>
                  <a:pt x="6994055" y="5616585"/>
                  <a:pt x="7031914" y="5588645"/>
                  <a:pt x="7068998" y="5559435"/>
                </a:cubicBezTo>
                <a:cubicBezTo>
                  <a:pt x="7154761" y="5491743"/>
                  <a:pt x="7264692" y="5474600"/>
                  <a:pt x="7363994" y="5516002"/>
                </a:cubicBezTo>
                <a:cubicBezTo>
                  <a:pt x="7439076" y="5577089"/>
                  <a:pt x="7605256" y="5615062"/>
                  <a:pt x="7656500" y="5496952"/>
                </a:cubicBezTo>
                <a:cubicBezTo>
                  <a:pt x="7695667" y="5406653"/>
                  <a:pt x="7638200" y="5324993"/>
                  <a:pt x="7623023" y="5234062"/>
                </a:cubicBezTo>
                <a:cubicBezTo>
                  <a:pt x="7608431" y="5146433"/>
                  <a:pt x="7664158" y="5067313"/>
                  <a:pt x="7704252" y="4995302"/>
                </a:cubicBezTo>
                <a:cubicBezTo>
                  <a:pt x="7758418" y="4869827"/>
                  <a:pt x="7566229" y="4877445"/>
                  <a:pt x="7488352" y="4872748"/>
                </a:cubicBezTo>
                <a:cubicBezTo>
                  <a:pt x="7427341" y="4868937"/>
                  <a:pt x="7367867" y="4864621"/>
                  <a:pt x="7307618" y="4854588"/>
                </a:cubicBezTo>
                <a:cubicBezTo>
                  <a:pt x="7205396" y="4837569"/>
                  <a:pt x="7096240" y="4695838"/>
                  <a:pt x="7052335" y="4601223"/>
                </a:cubicBezTo>
                <a:cubicBezTo>
                  <a:pt x="7004317" y="4497720"/>
                  <a:pt x="6950888" y="4374781"/>
                  <a:pt x="6993154" y="4262515"/>
                </a:cubicBezTo>
                <a:cubicBezTo>
                  <a:pt x="7019988" y="4191140"/>
                  <a:pt x="7043103" y="4122307"/>
                  <a:pt x="7051523" y="4046615"/>
                </a:cubicBezTo>
                <a:cubicBezTo>
                  <a:pt x="7063423" y="3939428"/>
                  <a:pt x="7096011" y="3876942"/>
                  <a:pt x="7168655" y="3801123"/>
                </a:cubicBezTo>
                <a:cubicBezTo>
                  <a:pt x="7254635" y="3711461"/>
                  <a:pt x="7406907" y="3652025"/>
                  <a:pt x="7529094" y="3633865"/>
                </a:cubicBezTo>
                <a:cubicBezTo>
                  <a:pt x="7650963" y="3587639"/>
                  <a:pt x="7743317" y="3660155"/>
                  <a:pt x="7826223" y="3743087"/>
                </a:cubicBezTo>
                <a:cubicBezTo>
                  <a:pt x="7893228" y="3810143"/>
                  <a:pt x="7910653" y="3882787"/>
                  <a:pt x="7954493" y="3963560"/>
                </a:cubicBezTo>
                <a:cubicBezTo>
                  <a:pt x="8035519" y="4112785"/>
                  <a:pt x="8048473" y="4317129"/>
                  <a:pt x="8048473" y="4480958"/>
                </a:cubicBezTo>
                <a:cubicBezTo>
                  <a:pt x="8048473" y="4523123"/>
                  <a:pt x="8057871" y="4586877"/>
                  <a:pt x="8115237" y="4560333"/>
                </a:cubicBezTo>
                <a:cubicBezTo>
                  <a:pt x="8149299" y="4544585"/>
                  <a:pt x="8177848" y="4521979"/>
                  <a:pt x="8207223" y="4498737"/>
                </a:cubicBezTo>
                <a:cubicBezTo>
                  <a:pt x="8252879" y="4462667"/>
                  <a:pt x="8295005" y="4440061"/>
                  <a:pt x="8351761" y="4421011"/>
                </a:cubicBezTo>
                <a:cubicBezTo>
                  <a:pt x="8467611" y="4382275"/>
                  <a:pt x="8534222" y="4276487"/>
                  <a:pt x="8586039" y="4172853"/>
                </a:cubicBezTo>
                <a:cubicBezTo>
                  <a:pt x="8643049" y="4058807"/>
                  <a:pt x="8717662" y="4041533"/>
                  <a:pt x="8837194" y="4041533"/>
                </a:cubicBezTo>
                <a:cubicBezTo>
                  <a:pt x="8925624" y="4019436"/>
                  <a:pt x="8995601" y="3985146"/>
                  <a:pt x="9075852" y="3941205"/>
                </a:cubicBezTo>
                <a:cubicBezTo>
                  <a:pt x="9237383" y="3862592"/>
                  <a:pt x="9409824" y="3869070"/>
                  <a:pt x="9586494" y="3863733"/>
                </a:cubicBezTo>
                <a:cubicBezTo>
                  <a:pt x="9635414" y="3863733"/>
                  <a:pt x="9698355" y="3853319"/>
                  <a:pt x="9723552" y="3802900"/>
                </a:cubicBezTo>
                <a:cubicBezTo>
                  <a:pt x="9758693" y="3732542"/>
                  <a:pt x="9856280" y="3624083"/>
                  <a:pt x="9933649" y="3614304"/>
                </a:cubicBezTo>
                <a:cubicBezTo>
                  <a:pt x="10056598" y="3598683"/>
                  <a:pt x="10154540" y="3570362"/>
                  <a:pt x="10246894" y="3488448"/>
                </a:cubicBezTo>
                <a:cubicBezTo>
                  <a:pt x="10418700" y="3335794"/>
                  <a:pt x="10602697" y="3248673"/>
                  <a:pt x="10834802" y="3235083"/>
                </a:cubicBezTo>
                <a:cubicBezTo>
                  <a:pt x="10895089" y="3231527"/>
                  <a:pt x="10952645" y="3224923"/>
                  <a:pt x="11008894" y="3203333"/>
                </a:cubicBezTo>
                <a:lnTo>
                  <a:pt x="11039323" y="3178569"/>
                </a:lnTo>
                <a:cubicBezTo>
                  <a:pt x="11061688" y="3160409"/>
                  <a:pt x="11084573" y="3146056"/>
                  <a:pt x="11109833" y="3132848"/>
                </a:cubicBezTo>
                <a:cubicBezTo>
                  <a:pt x="11164304" y="3104273"/>
                  <a:pt x="11202328" y="3034804"/>
                  <a:pt x="11243285" y="2988956"/>
                </a:cubicBezTo>
                <a:cubicBezTo>
                  <a:pt x="11347628" y="2963175"/>
                  <a:pt x="11395076" y="3032135"/>
                  <a:pt x="11408080" y="3127512"/>
                </a:cubicBezTo>
                <a:cubicBezTo>
                  <a:pt x="11424743" y="3249687"/>
                  <a:pt x="11562855" y="3195458"/>
                  <a:pt x="11641252" y="3165230"/>
                </a:cubicBezTo>
                <a:cubicBezTo>
                  <a:pt x="11780901" y="3120272"/>
                  <a:pt x="11889613" y="3191902"/>
                  <a:pt x="12024868" y="3216030"/>
                </a:cubicBezTo>
                <a:cubicBezTo>
                  <a:pt x="12093321" y="3264037"/>
                  <a:pt x="12132056" y="3312170"/>
                  <a:pt x="12161902" y="3392559"/>
                </a:cubicBezTo>
                <a:cubicBezTo>
                  <a:pt x="12213083" y="3520322"/>
                  <a:pt x="12413235" y="3677165"/>
                  <a:pt x="12539218" y="3551309"/>
                </a:cubicBezTo>
                <a:cubicBezTo>
                  <a:pt x="12614530" y="3475999"/>
                  <a:pt x="12712955" y="3419103"/>
                  <a:pt x="12798299" y="3355730"/>
                </a:cubicBezTo>
                <a:cubicBezTo>
                  <a:pt x="12823571" y="3338206"/>
                  <a:pt x="12846939" y="3327028"/>
                  <a:pt x="12875768" y="3316359"/>
                </a:cubicBezTo>
                <a:cubicBezTo>
                  <a:pt x="12942062" y="3250066"/>
                  <a:pt x="13018643" y="3193678"/>
                  <a:pt x="13090399" y="3133480"/>
                </a:cubicBezTo>
                <a:cubicBezTo>
                  <a:pt x="13176632" y="3061091"/>
                  <a:pt x="13253466" y="2976761"/>
                  <a:pt x="13332968" y="2897259"/>
                </a:cubicBezTo>
                <a:cubicBezTo>
                  <a:pt x="13431775" y="2818138"/>
                  <a:pt x="13527786" y="2736224"/>
                  <a:pt x="13621512" y="2651135"/>
                </a:cubicBezTo>
                <a:cubicBezTo>
                  <a:pt x="13732001" y="2550806"/>
                  <a:pt x="13883132" y="2542930"/>
                  <a:pt x="14025118" y="2542930"/>
                </a:cubicBezTo>
                <a:cubicBezTo>
                  <a:pt x="14154024" y="2542930"/>
                  <a:pt x="14206602" y="2585350"/>
                  <a:pt x="14284199" y="2676280"/>
                </a:cubicBezTo>
                <a:cubicBezTo>
                  <a:pt x="14391133" y="2801755"/>
                  <a:pt x="14519021" y="2908437"/>
                  <a:pt x="14645513" y="3013466"/>
                </a:cubicBezTo>
                <a:cubicBezTo>
                  <a:pt x="14711045" y="3067822"/>
                  <a:pt x="14775307" y="3004958"/>
                  <a:pt x="14724252" y="2938156"/>
                </a:cubicBezTo>
                <a:cubicBezTo>
                  <a:pt x="14704060" y="2911866"/>
                  <a:pt x="14683993" y="2885452"/>
                  <a:pt x="14663800" y="2859162"/>
                </a:cubicBezTo>
                <a:cubicBezTo>
                  <a:pt x="14541118" y="2699141"/>
                  <a:pt x="14583283" y="2539504"/>
                  <a:pt x="14652878" y="2370085"/>
                </a:cubicBezTo>
                <a:cubicBezTo>
                  <a:pt x="14699615" y="2256167"/>
                  <a:pt x="14828519" y="2339225"/>
                  <a:pt x="14884018" y="2389262"/>
                </a:cubicBezTo>
                <a:cubicBezTo>
                  <a:pt x="14972029" y="2468510"/>
                  <a:pt x="15105379" y="2495687"/>
                  <a:pt x="15216630" y="2451745"/>
                </a:cubicBezTo>
                <a:cubicBezTo>
                  <a:pt x="15312643" y="2369450"/>
                  <a:pt x="15349599" y="2204477"/>
                  <a:pt x="15403701" y="2089414"/>
                </a:cubicBezTo>
                <a:cubicBezTo>
                  <a:pt x="15496284" y="2003308"/>
                  <a:pt x="15623918" y="1979052"/>
                  <a:pt x="15745965" y="2009530"/>
                </a:cubicBezTo>
                <a:cubicBezTo>
                  <a:pt x="15807178" y="2024770"/>
                  <a:pt x="15858614" y="2003816"/>
                  <a:pt x="15912462" y="1977780"/>
                </a:cubicBezTo>
                <a:cubicBezTo>
                  <a:pt x="16013299" y="1929138"/>
                  <a:pt x="16141316" y="1989591"/>
                  <a:pt x="16245964" y="2000005"/>
                </a:cubicBezTo>
                <a:cubicBezTo>
                  <a:pt x="16396713" y="2014863"/>
                  <a:pt x="16514824" y="2062743"/>
                  <a:pt x="16632551" y="2155708"/>
                </a:cubicBezTo>
                <a:cubicBezTo>
                  <a:pt x="16742534" y="2242577"/>
                  <a:pt x="16818607" y="2161930"/>
                  <a:pt x="16939891" y="2161930"/>
                </a:cubicBezTo>
                <a:cubicBezTo>
                  <a:pt x="16974434" y="2161930"/>
                  <a:pt x="17001740" y="2190505"/>
                  <a:pt x="17025997" y="2211459"/>
                </a:cubicBezTo>
                <a:cubicBezTo>
                  <a:pt x="17148934" y="2250195"/>
                  <a:pt x="17216116" y="2160659"/>
                  <a:pt x="17309335" y="2089538"/>
                </a:cubicBezTo>
                <a:cubicBezTo>
                  <a:pt x="17411698" y="2011307"/>
                  <a:pt x="17591274" y="2073027"/>
                  <a:pt x="17701765" y="2111763"/>
                </a:cubicBezTo>
                <a:cubicBezTo>
                  <a:pt x="17744183" y="2126621"/>
                  <a:pt x="17793586" y="2144911"/>
                  <a:pt x="17814033" y="2185805"/>
                </a:cubicBezTo>
                <a:cubicBezTo>
                  <a:pt x="17843496" y="2244859"/>
                  <a:pt x="17910807" y="2314454"/>
                  <a:pt x="17975576" y="2322966"/>
                </a:cubicBezTo>
                <a:cubicBezTo>
                  <a:pt x="18085050" y="2337442"/>
                  <a:pt x="18145884" y="2251339"/>
                  <a:pt x="18235164" y="2212603"/>
                </a:cubicBezTo>
                <a:cubicBezTo>
                  <a:pt x="18284948" y="2191014"/>
                  <a:pt x="18336001" y="2199776"/>
                  <a:pt x="18387564" y="2212730"/>
                </a:cubicBezTo>
                <a:cubicBezTo>
                  <a:pt x="18482432" y="2236481"/>
                  <a:pt x="18562697" y="2169170"/>
                  <a:pt x="18643723" y="2129672"/>
                </a:cubicBezTo>
                <a:cubicBezTo>
                  <a:pt x="18685886" y="2109096"/>
                  <a:pt x="18726273" y="2116591"/>
                  <a:pt x="18753324" y="2153801"/>
                </a:cubicBezTo>
                <a:cubicBezTo>
                  <a:pt x="18795996" y="2212476"/>
                  <a:pt x="18802092" y="2314709"/>
                  <a:pt x="18819618" y="2384940"/>
                </a:cubicBezTo>
                <a:cubicBezTo>
                  <a:pt x="18850098" y="2432057"/>
                  <a:pt x="18892643" y="2492127"/>
                  <a:pt x="18955000" y="2492127"/>
                </a:cubicBezTo>
                <a:cubicBezTo>
                  <a:pt x="19078190" y="2492127"/>
                  <a:pt x="18975193" y="2372876"/>
                  <a:pt x="18963001" y="2323471"/>
                </a:cubicBezTo>
                <a:cubicBezTo>
                  <a:pt x="18947762" y="2260861"/>
                  <a:pt x="19001610" y="2224537"/>
                  <a:pt x="19041741" y="2188850"/>
                </a:cubicBezTo>
                <a:cubicBezTo>
                  <a:pt x="19148802" y="2136906"/>
                  <a:pt x="19254084" y="2113794"/>
                  <a:pt x="19371814" y="2104774"/>
                </a:cubicBezTo>
                <a:cubicBezTo>
                  <a:pt x="19503767" y="2094614"/>
                  <a:pt x="19545550" y="2010923"/>
                  <a:pt x="19629624" y="1917703"/>
                </a:cubicBezTo>
                <a:cubicBezTo>
                  <a:pt x="19650580" y="1894334"/>
                  <a:pt x="19671281" y="1862330"/>
                  <a:pt x="19675344" y="1846455"/>
                </a:cubicBezTo>
                <a:cubicBezTo>
                  <a:pt x="19686393" y="1804672"/>
                  <a:pt x="19711539" y="1766317"/>
                  <a:pt x="19732494" y="1728853"/>
                </a:cubicBezTo>
                <a:lnTo>
                  <a:pt x="19744431" y="1699134"/>
                </a:lnTo>
                <a:cubicBezTo>
                  <a:pt x="19809709" y="1537590"/>
                  <a:pt x="20057232" y="1513713"/>
                  <a:pt x="20203664" y="1476121"/>
                </a:cubicBezTo>
                <a:cubicBezTo>
                  <a:pt x="20219793" y="1463802"/>
                  <a:pt x="20235795" y="1451611"/>
                  <a:pt x="20251797" y="1439292"/>
                </a:cubicBezTo>
                <a:cubicBezTo>
                  <a:pt x="20271610" y="1425957"/>
                  <a:pt x="20291294" y="1412621"/>
                  <a:pt x="20310980" y="1399289"/>
                </a:cubicBezTo>
                <a:cubicBezTo>
                  <a:pt x="20325331" y="1389509"/>
                  <a:pt x="20339173" y="1379349"/>
                  <a:pt x="20352890" y="1368810"/>
                </a:cubicBezTo>
                <a:cubicBezTo>
                  <a:pt x="20365082" y="1359412"/>
                  <a:pt x="20385149" y="1347983"/>
                  <a:pt x="20397340" y="1343410"/>
                </a:cubicBezTo>
                <a:cubicBezTo>
                  <a:pt x="20497798" y="1305945"/>
                  <a:pt x="20502751" y="1208789"/>
                  <a:pt x="20519260" y="1116841"/>
                </a:cubicBezTo>
                <a:lnTo>
                  <a:pt x="20534499" y="1093217"/>
                </a:lnTo>
                <a:cubicBezTo>
                  <a:pt x="20598253" y="994792"/>
                  <a:pt x="20711664" y="1037211"/>
                  <a:pt x="20810089" y="1012698"/>
                </a:cubicBezTo>
                <a:cubicBezTo>
                  <a:pt x="20897846" y="990982"/>
                  <a:pt x="20886161" y="877572"/>
                  <a:pt x="20880827" y="808100"/>
                </a:cubicBezTo>
                <a:cubicBezTo>
                  <a:pt x="20868000" y="644144"/>
                  <a:pt x="20908766" y="514983"/>
                  <a:pt x="20988904" y="372998"/>
                </a:cubicBezTo>
                <a:cubicBezTo>
                  <a:pt x="21114634" y="281558"/>
                  <a:pt x="21233252" y="336423"/>
                  <a:pt x="21373588" y="345567"/>
                </a:cubicBezTo>
                <a:cubicBezTo>
                  <a:pt x="21503635" y="354075"/>
                  <a:pt x="21525352" y="197486"/>
                  <a:pt x="21535894" y="103250"/>
                </a:cubicBezTo>
                <a:cubicBezTo>
                  <a:pt x="21588726" y="0"/>
                  <a:pt x="21707090" y="45718"/>
                  <a:pt x="21766906" y="117599"/>
                </a:cubicBezTo>
                <a:cubicBezTo>
                  <a:pt x="21789004" y="191896"/>
                  <a:pt x="21791418" y="264158"/>
                  <a:pt x="21757508" y="334389"/>
                </a:cubicBezTo>
                <a:cubicBezTo>
                  <a:pt x="21708486" y="435862"/>
                  <a:pt x="21757763" y="610360"/>
                  <a:pt x="21834217" y="694181"/>
                </a:cubicBezTo>
                <a:cubicBezTo>
                  <a:pt x="21912195" y="779779"/>
                  <a:pt x="21923752" y="851660"/>
                  <a:pt x="21872444" y="958215"/>
                </a:cubicBezTo>
                <a:cubicBezTo>
                  <a:pt x="21822152" y="1062354"/>
                  <a:pt x="21920957" y="1116202"/>
                  <a:pt x="22005794" y="1158621"/>
                </a:cubicBezTo>
                <a:cubicBezTo>
                  <a:pt x="22079073" y="1203580"/>
                  <a:pt x="22134699" y="1259458"/>
                  <a:pt x="22170894" y="1337692"/>
                </a:cubicBezTo>
                <a:cubicBezTo>
                  <a:pt x="22195024" y="1413511"/>
                  <a:pt x="22223726" y="1472692"/>
                  <a:pt x="22281892" y="1530223"/>
                </a:cubicBezTo>
                <a:cubicBezTo>
                  <a:pt x="22363172" y="1610615"/>
                  <a:pt x="22388699" y="1707260"/>
                  <a:pt x="22305259" y="1797177"/>
                </a:cubicBezTo>
                <a:cubicBezTo>
                  <a:pt x="22276684" y="1828038"/>
                  <a:pt x="22249506" y="1859915"/>
                  <a:pt x="22222074" y="1891665"/>
                </a:cubicBezTo>
                <a:cubicBezTo>
                  <a:pt x="22176608" y="1996185"/>
                  <a:pt x="22206199" y="2094738"/>
                  <a:pt x="22247474" y="2195066"/>
                </a:cubicBezTo>
                <a:cubicBezTo>
                  <a:pt x="22287860" y="2293364"/>
                  <a:pt x="22410287" y="2237740"/>
                  <a:pt x="22476962" y="2212718"/>
                </a:cubicBezTo>
                <a:cubicBezTo>
                  <a:pt x="22529922" y="2190493"/>
                  <a:pt x="22560527" y="2165856"/>
                  <a:pt x="22601296" y="2125089"/>
                </a:cubicBezTo>
                <a:cubicBezTo>
                  <a:pt x="22622885" y="2121406"/>
                  <a:pt x="22637999" y="2104008"/>
                  <a:pt x="22654001" y="2090037"/>
                </a:cubicBezTo>
                <a:cubicBezTo>
                  <a:pt x="22693625" y="2055748"/>
                  <a:pt x="22743282" y="2040000"/>
                  <a:pt x="22791796" y="2023489"/>
                </a:cubicBezTo>
                <a:cubicBezTo>
                  <a:pt x="22878663" y="2019424"/>
                  <a:pt x="22980009" y="2066541"/>
                  <a:pt x="23047828" y="2118739"/>
                </a:cubicBezTo>
                <a:cubicBezTo>
                  <a:pt x="23152603" y="2199513"/>
                  <a:pt x="23228294" y="2329939"/>
                  <a:pt x="23264364" y="2455289"/>
                </a:cubicBezTo>
                <a:cubicBezTo>
                  <a:pt x="23353518" y="2544443"/>
                  <a:pt x="23427685" y="2644391"/>
                  <a:pt x="23502997" y="2744850"/>
                </a:cubicBezTo>
                <a:cubicBezTo>
                  <a:pt x="23567894" y="2782060"/>
                  <a:pt x="23617933" y="2847467"/>
                  <a:pt x="23670764" y="2899789"/>
                </a:cubicBezTo>
                <a:lnTo>
                  <a:pt x="23701244" y="2923918"/>
                </a:lnTo>
                <a:cubicBezTo>
                  <a:pt x="23718007" y="2937126"/>
                  <a:pt x="23744043" y="2958716"/>
                  <a:pt x="23759157" y="2971797"/>
                </a:cubicBezTo>
                <a:cubicBezTo>
                  <a:pt x="23820117" y="3024755"/>
                  <a:pt x="23781890" y="3101972"/>
                  <a:pt x="23758394" y="3163947"/>
                </a:cubicBezTo>
                <a:cubicBezTo>
                  <a:pt x="23730961" y="3253609"/>
                  <a:pt x="23829768" y="3331840"/>
                  <a:pt x="23866852" y="3407659"/>
                </a:cubicBezTo>
                <a:cubicBezTo>
                  <a:pt x="23910160" y="3496432"/>
                  <a:pt x="23977469" y="3516118"/>
                  <a:pt x="24070815" y="3495415"/>
                </a:cubicBezTo>
                <a:cubicBezTo>
                  <a:pt x="24142316" y="3479540"/>
                  <a:pt x="24215214" y="3479540"/>
                  <a:pt x="24286715" y="3495415"/>
                </a:cubicBezTo>
                <a:cubicBezTo>
                  <a:pt x="24387045" y="3517767"/>
                  <a:pt x="24491058" y="3508878"/>
                  <a:pt x="24591515" y="3495415"/>
                </a:cubicBezTo>
                <a:cubicBezTo>
                  <a:pt x="24694258" y="3481698"/>
                  <a:pt x="24777952" y="3490590"/>
                  <a:pt x="24861899" y="3546215"/>
                </a:cubicBezTo>
                <a:cubicBezTo>
                  <a:pt x="24931240" y="3576821"/>
                  <a:pt x="24957784" y="3678294"/>
                  <a:pt x="24977343" y="3744842"/>
                </a:cubicBezTo>
                <a:cubicBezTo>
                  <a:pt x="25009347" y="3853681"/>
                  <a:pt x="24959056" y="3966964"/>
                  <a:pt x="24939497" y="4074533"/>
                </a:cubicBezTo>
                <a:cubicBezTo>
                  <a:pt x="24928957" y="4132192"/>
                  <a:pt x="24913461" y="4185658"/>
                  <a:pt x="24895556" y="4241159"/>
                </a:cubicBezTo>
                <a:cubicBezTo>
                  <a:pt x="24887809" y="4304277"/>
                  <a:pt x="24906096" y="4353301"/>
                  <a:pt x="24921210" y="4414767"/>
                </a:cubicBezTo>
                <a:cubicBezTo>
                  <a:pt x="24936196" y="4476109"/>
                  <a:pt x="24867870" y="4562088"/>
                  <a:pt x="24843867" y="4617458"/>
                </a:cubicBezTo>
                <a:cubicBezTo>
                  <a:pt x="24808179" y="4700135"/>
                  <a:pt x="24899366" y="4666481"/>
                  <a:pt x="24933149" y="4639047"/>
                </a:cubicBezTo>
                <a:cubicBezTo>
                  <a:pt x="24953595" y="4622410"/>
                  <a:pt x="24972900" y="4611235"/>
                  <a:pt x="24997410" y="4603105"/>
                </a:cubicBezTo>
                <a:cubicBezTo>
                  <a:pt x="25011508" y="4585581"/>
                  <a:pt x="25025603" y="4568180"/>
                  <a:pt x="25039702" y="4550780"/>
                </a:cubicBezTo>
                <a:cubicBezTo>
                  <a:pt x="25044908" y="4471532"/>
                  <a:pt x="25112854" y="4418066"/>
                  <a:pt x="25161750" y="4359009"/>
                </a:cubicBezTo>
                <a:cubicBezTo>
                  <a:pt x="25256110" y="4244963"/>
                  <a:pt x="25367998" y="4173715"/>
                  <a:pt x="25520398" y="4170540"/>
                </a:cubicBezTo>
                <a:cubicBezTo>
                  <a:pt x="25647906" y="4168000"/>
                  <a:pt x="25769573" y="4130409"/>
                  <a:pt x="25893271" y="4104373"/>
                </a:cubicBezTo>
                <a:cubicBezTo>
                  <a:pt x="25928196" y="4097006"/>
                  <a:pt x="25968200" y="4085577"/>
                  <a:pt x="25982171" y="4078973"/>
                </a:cubicBezTo>
                <a:cubicBezTo>
                  <a:pt x="25996143" y="4072369"/>
                  <a:pt x="26042242" y="4070084"/>
                  <a:pt x="26084661" y="4073894"/>
                </a:cubicBezTo>
                <a:cubicBezTo>
                  <a:pt x="26157813" y="4080626"/>
                  <a:pt x="26212297" y="4058274"/>
                  <a:pt x="26279480" y="4038207"/>
                </a:cubicBezTo>
                <a:cubicBezTo>
                  <a:pt x="26433530" y="3991980"/>
                  <a:pt x="26635716" y="3950196"/>
                  <a:pt x="26793703" y="3990709"/>
                </a:cubicBezTo>
                <a:cubicBezTo>
                  <a:pt x="26915497" y="4021950"/>
                  <a:pt x="27041353" y="4010394"/>
                  <a:pt x="27162257" y="3976992"/>
                </a:cubicBezTo>
                <a:cubicBezTo>
                  <a:pt x="27237440" y="3956165"/>
                  <a:pt x="27307545" y="4003154"/>
                  <a:pt x="27378920" y="4022204"/>
                </a:cubicBezTo>
                <a:cubicBezTo>
                  <a:pt x="27433785" y="4036681"/>
                  <a:pt x="27483568" y="3961117"/>
                  <a:pt x="27516208" y="3928480"/>
                </a:cubicBezTo>
                <a:cubicBezTo>
                  <a:pt x="27605235" y="3866124"/>
                  <a:pt x="27710391" y="3883267"/>
                  <a:pt x="27811991" y="3864471"/>
                </a:cubicBezTo>
                <a:cubicBezTo>
                  <a:pt x="27847425" y="3857994"/>
                  <a:pt x="27885144" y="3856977"/>
                  <a:pt x="27895686" y="3862186"/>
                </a:cubicBezTo>
                <a:cubicBezTo>
                  <a:pt x="27933277" y="3880982"/>
                  <a:pt x="27889971" y="3945245"/>
                  <a:pt x="27873079" y="3963405"/>
                </a:cubicBezTo>
                <a:cubicBezTo>
                  <a:pt x="27849583" y="3988678"/>
                  <a:pt x="27826344" y="4014205"/>
                  <a:pt x="27803102" y="4039605"/>
                </a:cubicBezTo>
                <a:cubicBezTo>
                  <a:pt x="27750653" y="4097391"/>
                  <a:pt x="27674958" y="4217151"/>
                  <a:pt x="27758652" y="4277984"/>
                </a:cubicBezTo>
                <a:cubicBezTo>
                  <a:pt x="27844886" y="4340721"/>
                  <a:pt x="28013415" y="4296271"/>
                  <a:pt x="28095456" y="4238359"/>
                </a:cubicBezTo>
                <a:cubicBezTo>
                  <a:pt x="28233507" y="4140951"/>
                  <a:pt x="28425402" y="4132440"/>
                  <a:pt x="28589358" y="4131044"/>
                </a:cubicBezTo>
                <a:cubicBezTo>
                  <a:pt x="28731216" y="4129900"/>
                  <a:pt x="28901271" y="4080244"/>
                  <a:pt x="29002108" y="3979280"/>
                </a:cubicBezTo>
                <a:lnTo>
                  <a:pt x="29021158" y="3972294"/>
                </a:lnTo>
                <a:cubicBezTo>
                  <a:pt x="29038431" y="3965944"/>
                  <a:pt x="29055447" y="3962134"/>
                  <a:pt x="29073356" y="3958323"/>
                </a:cubicBezTo>
                <a:cubicBezTo>
                  <a:pt x="29105361" y="3951465"/>
                  <a:pt x="29127840" y="3938129"/>
                  <a:pt x="29155906" y="3920859"/>
                </a:cubicBezTo>
                <a:cubicBezTo>
                  <a:pt x="29202387" y="3892284"/>
                  <a:pt x="29245823" y="3879329"/>
                  <a:pt x="29298146" y="3864980"/>
                </a:cubicBezTo>
                <a:lnTo>
                  <a:pt x="29316560" y="3851009"/>
                </a:lnTo>
                <a:cubicBezTo>
                  <a:pt x="29367233" y="3812400"/>
                  <a:pt x="29394410" y="3760837"/>
                  <a:pt x="29426541" y="3708007"/>
                </a:cubicBezTo>
                <a:cubicBezTo>
                  <a:pt x="29451814" y="3666350"/>
                  <a:pt x="29516712" y="3641459"/>
                  <a:pt x="29558874" y="3673844"/>
                </a:cubicBezTo>
                <a:cubicBezTo>
                  <a:pt x="29621357" y="3721851"/>
                  <a:pt x="29641551" y="3791701"/>
                  <a:pt x="29655522" y="3867774"/>
                </a:cubicBezTo>
                <a:cubicBezTo>
                  <a:pt x="29669112" y="3942324"/>
                  <a:pt x="29786714" y="3959467"/>
                  <a:pt x="29848053" y="3977373"/>
                </a:cubicBezTo>
                <a:cubicBezTo>
                  <a:pt x="29897709" y="3991850"/>
                  <a:pt x="29931874" y="4024998"/>
                  <a:pt x="29973655" y="4052937"/>
                </a:cubicBezTo>
                <a:cubicBezTo>
                  <a:pt x="30058363" y="4109325"/>
                  <a:pt x="30198190" y="4084815"/>
                  <a:pt x="30287471" y="4066909"/>
                </a:cubicBezTo>
                <a:cubicBezTo>
                  <a:pt x="30415743" y="4066909"/>
                  <a:pt x="30524071" y="4102724"/>
                  <a:pt x="30643071" y="4144380"/>
                </a:cubicBezTo>
                <a:cubicBezTo>
                  <a:pt x="30709238" y="4215120"/>
                  <a:pt x="30802584" y="4236074"/>
                  <a:pt x="30895800" y="4200259"/>
                </a:cubicBezTo>
                <a:cubicBezTo>
                  <a:pt x="30978604" y="4168382"/>
                  <a:pt x="31076648" y="4167619"/>
                  <a:pt x="31163771" y="4174859"/>
                </a:cubicBezTo>
                <a:cubicBezTo>
                  <a:pt x="31237813" y="4180954"/>
                  <a:pt x="31309821" y="4169017"/>
                  <a:pt x="31382338" y="4156190"/>
                </a:cubicBezTo>
                <a:cubicBezTo>
                  <a:pt x="31450662" y="4116565"/>
                  <a:pt x="31492700" y="4054209"/>
                  <a:pt x="31548455" y="3998330"/>
                </a:cubicBezTo>
                <a:cubicBezTo>
                  <a:pt x="31623005" y="3923907"/>
                  <a:pt x="31731842" y="3946767"/>
                  <a:pt x="31824171" y="3965309"/>
                </a:cubicBezTo>
                <a:cubicBezTo>
                  <a:pt x="31866590" y="3965309"/>
                  <a:pt x="31903165" y="3961879"/>
                  <a:pt x="31944821" y="3952609"/>
                </a:cubicBezTo>
                <a:cubicBezTo>
                  <a:pt x="32094809" y="3919333"/>
                  <a:pt x="32236159" y="3956928"/>
                  <a:pt x="32382971" y="3971659"/>
                </a:cubicBezTo>
                <a:cubicBezTo>
                  <a:pt x="32436819" y="3976992"/>
                  <a:pt x="32485080" y="3988805"/>
                  <a:pt x="32536897" y="4003409"/>
                </a:cubicBezTo>
                <a:cubicBezTo>
                  <a:pt x="32584013" y="4003409"/>
                  <a:pt x="32619828" y="3997059"/>
                  <a:pt x="32665546" y="3982960"/>
                </a:cubicBezTo>
                <a:cubicBezTo>
                  <a:pt x="32740221" y="3960100"/>
                  <a:pt x="32834838" y="3934827"/>
                  <a:pt x="32909640" y="3969498"/>
                </a:cubicBezTo>
                <a:cubicBezTo>
                  <a:pt x="33002351" y="4012549"/>
                  <a:pt x="32991300" y="4130151"/>
                  <a:pt x="32991300" y="4215498"/>
                </a:cubicBezTo>
                <a:cubicBezTo>
                  <a:pt x="32991300" y="4406125"/>
                  <a:pt x="33062676" y="4598402"/>
                  <a:pt x="33152589" y="4766423"/>
                </a:cubicBezTo>
                <a:cubicBezTo>
                  <a:pt x="33204661" y="4863958"/>
                  <a:pt x="33119441" y="4913490"/>
                  <a:pt x="33054037" y="4963527"/>
                </a:cubicBezTo>
                <a:cubicBezTo>
                  <a:pt x="32952056" y="5041758"/>
                  <a:pt x="32811975" y="5037823"/>
                  <a:pt x="32691070" y="5057633"/>
                </a:cubicBezTo>
                <a:cubicBezTo>
                  <a:pt x="32607885" y="5071223"/>
                  <a:pt x="32575372" y="5105131"/>
                  <a:pt x="32520002" y="5160377"/>
                </a:cubicBezTo>
                <a:cubicBezTo>
                  <a:pt x="32454976" y="5210160"/>
                  <a:pt x="32381700" y="5232512"/>
                  <a:pt x="32302958" y="5254991"/>
                </a:cubicBezTo>
                <a:cubicBezTo>
                  <a:pt x="32202502" y="5283566"/>
                  <a:pt x="32145479" y="5428345"/>
                  <a:pt x="32104077" y="5511022"/>
                </a:cubicBezTo>
                <a:lnTo>
                  <a:pt x="32081979" y="5529564"/>
                </a:lnTo>
                <a:cubicBezTo>
                  <a:pt x="32010098" y="5589380"/>
                  <a:pt x="31941770" y="5524485"/>
                  <a:pt x="31881827" y="5478891"/>
                </a:cubicBezTo>
                <a:cubicBezTo>
                  <a:pt x="31827979" y="5437870"/>
                  <a:pt x="31724475" y="5438887"/>
                  <a:pt x="31683200" y="5495656"/>
                </a:cubicBezTo>
                <a:cubicBezTo>
                  <a:pt x="31609667" y="5596620"/>
                  <a:pt x="31786071" y="5633452"/>
                  <a:pt x="31853125" y="5642595"/>
                </a:cubicBezTo>
                <a:cubicBezTo>
                  <a:pt x="31963360" y="5657835"/>
                  <a:pt x="32009717" y="5687300"/>
                  <a:pt x="32071818" y="5769977"/>
                </a:cubicBezTo>
                <a:cubicBezTo>
                  <a:pt x="32099885" y="5807314"/>
                  <a:pt x="32128333" y="5844651"/>
                  <a:pt x="32160083" y="5878944"/>
                </a:cubicBezTo>
                <a:cubicBezTo>
                  <a:pt x="32232981" y="5957937"/>
                  <a:pt x="32360362" y="5862560"/>
                  <a:pt x="32431102" y="5827127"/>
                </a:cubicBezTo>
                <a:cubicBezTo>
                  <a:pt x="32469202" y="5808204"/>
                  <a:pt x="32507302" y="5791820"/>
                  <a:pt x="32548068" y="5780137"/>
                </a:cubicBezTo>
                <a:cubicBezTo>
                  <a:pt x="32578169" y="5749913"/>
                  <a:pt x="32608775" y="5720702"/>
                  <a:pt x="32640270" y="5692127"/>
                </a:cubicBezTo>
                <a:cubicBezTo>
                  <a:pt x="32732345" y="5609069"/>
                  <a:pt x="32854012" y="5614910"/>
                  <a:pt x="32953197" y="5679809"/>
                </a:cubicBezTo>
                <a:cubicBezTo>
                  <a:pt x="33031428" y="5730990"/>
                  <a:pt x="33119060" y="5745721"/>
                  <a:pt x="33211770" y="5718926"/>
                </a:cubicBezTo>
                <a:cubicBezTo>
                  <a:pt x="33267649" y="5702796"/>
                  <a:pt x="33317435" y="5666854"/>
                  <a:pt x="33364170" y="5631297"/>
                </a:cubicBezTo>
                <a:cubicBezTo>
                  <a:pt x="33400112" y="5603866"/>
                  <a:pt x="33474151" y="5593705"/>
                  <a:pt x="33516825" y="5609580"/>
                </a:cubicBezTo>
                <a:cubicBezTo>
                  <a:pt x="33628712" y="5650855"/>
                  <a:pt x="33697418" y="5789157"/>
                  <a:pt x="33777302" y="5869041"/>
                </a:cubicBezTo>
                <a:cubicBezTo>
                  <a:pt x="33793304" y="5884916"/>
                  <a:pt x="33812354" y="5896980"/>
                  <a:pt x="33830768" y="5909680"/>
                </a:cubicBezTo>
                <a:cubicBezTo>
                  <a:pt x="33943797" y="5996422"/>
                  <a:pt x="34084133" y="6002518"/>
                  <a:pt x="34221293" y="6021695"/>
                </a:cubicBezTo>
                <a:cubicBezTo>
                  <a:pt x="34243518" y="6030966"/>
                  <a:pt x="34265743" y="6040236"/>
                  <a:pt x="34287968" y="6049380"/>
                </a:cubicBezTo>
                <a:lnTo>
                  <a:pt x="34414968" y="6176380"/>
                </a:lnTo>
                <a:cubicBezTo>
                  <a:pt x="34487103" y="6269091"/>
                  <a:pt x="34493708" y="6368151"/>
                  <a:pt x="34463992" y="6478513"/>
                </a:cubicBezTo>
                <a:cubicBezTo>
                  <a:pt x="34443165" y="6502264"/>
                  <a:pt x="34421572" y="6527410"/>
                  <a:pt x="34407477" y="6555858"/>
                </a:cubicBezTo>
                <a:cubicBezTo>
                  <a:pt x="34390585" y="6589638"/>
                  <a:pt x="34454339" y="6576179"/>
                  <a:pt x="34481773" y="6577447"/>
                </a:cubicBezTo>
                <a:cubicBezTo>
                  <a:pt x="34581724" y="6582271"/>
                  <a:pt x="34657670" y="6600308"/>
                  <a:pt x="34719771" y="6678030"/>
                </a:cubicBezTo>
                <a:cubicBezTo>
                  <a:pt x="34738186" y="6701145"/>
                  <a:pt x="34756854" y="6723878"/>
                  <a:pt x="34775650" y="6746609"/>
                </a:cubicBezTo>
                <a:cubicBezTo>
                  <a:pt x="34809685" y="6787757"/>
                  <a:pt x="34848039" y="6833859"/>
                  <a:pt x="34899602" y="6853415"/>
                </a:cubicBezTo>
                <a:cubicBezTo>
                  <a:pt x="34917889" y="6860273"/>
                  <a:pt x="34929703" y="6867640"/>
                  <a:pt x="34953450" y="6886941"/>
                </a:cubicBezTo>
                <a:cubicBezTo>
                  <a:pt x="35019108" y="6940408"/>
                  <a:pt x="35097975" y="6957935"/>
                  <a:pt x="35181160" y="6964412"/>
                </a:cubicBezTo>
                <a:cubicBezTo>
                  <a:pt x="35245550" y="6948537"/>
                  <a:pt x="35319084" y="6956537"/>
                  <a:pt x="35372550" y="6999973"/>
                </a:cubicBezTo>
                <a:cubicBezTo>
                  <a:pt x="35392363" y="7016102"/>
                  <a:pt x="35405571" y="7025119"/>
                  <a:pt x="35410650" y="7026009"/>
                </a:cubicBezTo>
                <a:cubicBezTo>
                  <a:pt x="35434019" y="7030074"/>
                  <a:pt x="35460687" y="7060807"/>
                  <a:pt x="35479102" y="7075539"/>
                </a:cubicBezTo>
                <a:cubicBezTo>
                  <a:pt x="35596450" y="7155041"/>
                  <a:pt x="35691064" y="7260959"/>
                  <a:pt x="35787839" y="7363828"/>
                </a:cubicBezTo>
                <a:lnTo>
                  <a:pt x="35812604" y="7373353"/>
                </a:lnTo>
                <a:cubicBezTo>
                  <a:pt x="35883598" y="7400786"/>
                  <a:pt x="35950400" y="7480541"/>
                  <a:pt x="35950400" y="7557885"/>
                </a:cubicBezTo>
                <a:cubicBezTo>
                  <a:pt x="35950400" y="7679804"/>
                  <a:pt x="35800794" y="7701268"/>
                  <a:pt x="35712275" y="7711809"/>
                </a:cubicBezTo>
                <a:cubicBezTo>
                  <a:pt x="35653854" y="7718794"/>
                  <a:pt x="35569654" y="7738478"/>
                  <a:pt x="35524950" y="7755623"/>
                </a:cubicBezTo>
                <a:cubicBezTo>
                  <a:pt x="35430336" y="7791818"/>
                  <a:pt x="35356675" y="7800709"/>
                  <a:pt x="35256852" y="7800709"/>
                </a:cubicBezTo>
                <a:cubicBezTo>
                  <a:pt x="35197544" y="7800709"/>
                  <a:pt x="35125406" y="7806296"/>
                  <a:pt x="35096831" y="7813154"/>
                </a:cubicBezTo>
                <a:cubicBezTo>
                  <a:pt x="35068128" y="7820140"/>
                  <a:pt x="35031554" y="7836903"/>
                  <a:pt x="35015552" y="7850619"/>
                </a:cubicBezTo>
                <a:cubicBezTo>
                  <a:pt x="34892617" y="7956029"/>
                  <a:pt x="34723452" y="7979270"/>
                  <a:pt x="34568767" y="7953997"/>
                </a:cubicBezTo>
                <a:cubicBezTo>
                  <a:pt x="34466150" y="7937234"/>
                  <a:pt x="34388936" y="7953616"/>
                  <a:pt x="34296479" y="7991209"/>
                </a:cubicBezTo>
                <a:cubicBezTo>
                  <a:pt x="34217359" y="7991209"/>
                  <a:pt x="34148526" y="7964158"/>
                  <a:pt x="34073085" y="7940409"/>
                </a:cubicBezTo>
                <a:cubicBezTo>
                  <a:pt x="34013142" y="7940409"/>
                  <a:pt x="33962977" y="7958189"/>
                  <a:pt x="33907985" y="7980921"/>
                </a:cubicBezTo>
                <a:cubicBezTo>
                  <a:pt x="33821625" y="7991716"/>
                  <a:pt x="33737425" y="8008608"/>
                  <a:pt x="33656652" y="8042643"/>
                </a:cubicBezTo>
                <a:cubicBezTo>
                  <a:pt x="33624139" y="8056358"/>
                  <a:pt x="33602295" y="8079346"/>
                  <a:pt x="33574737" y="8100428"/>
                </a:cubicBezTo>
                <a:cubicBezTo>
                  <a:pt x="33461963" y="8186916"/>
                  <a:pt x="33363538" y="8109572"/>
                  <a:pt x="33243902" y="8073759"/>
                </a:cubicBezTo>
                <a:cubicBezTo>
                  <a:pt x="33125918" y="8038325"/>
                  <a:pt x="33064071" y="8069187"/>
                  <a:pt x="32957770" y="8125194"/>
                </a:cubicBezTo>
                <a:cubicBezTo>
                  <a:pt x="32883220" y="8164564"/>
                  <a:pt x="32864297" y="8169009"/>
                  <a:pt x="32773620" y="8169009"/>
                </a:cubicBezTo>
                <a:cubicBezTo>
                  <a:pt x="32703262" y="8169009"/>
                  <a:pt x="32635446" y="8169136"/>
                  <a:pt x="32584897" y="8219809"/>
                </a:cubicBezTo>
                <a:cubicBezTo>
                  <a:pt x="32551497" y="8253210"/>
                  <a:pt x="32517205" y="8272641"/>
                  <a:pt x="32475676" y="8293469"/>
                </a:cubicBezTo>
                <a:cubicBezTo>
                  <a:pt x="32421574" y="8355700"/>
                  <a:pt x="32365059" y="8414119"/>
                  <a:pt x="32306765" y="8472539"/>
                </a:cubicBezTo>
                <a:lnTo>
                  <a:pt x="32293430" y="8491589"/>
                </a:lnTo>
                <a:cubicBezTo>
                  <a:pt x="32266758" y="8529562"/>
                  <a:pt x="32248344" y="8574393"/>
                  <a:pt x="32230819" y="8617319"/>
                </a:cubicBezTo>
                <a:cubicBezTo>
                  <a:pt x="32196022" y="8703044"/>
                  <a:pt x="32087944" y="8709140"/>
                  <a:pt x="32006030" y="8694535"/>
                </a:cubicBezTo>
                <a:cubicBezTo>
                  <a:pt x="31934403" y="8681708"/>
                  <a:pt x="31907351" y="8743684"/>
                  <a:pt x="31895414" y="8804897"/>
                </a:cubicBezTo>
                <a:cubicBezTo>
                  <a:pt x="31882459" y="8870936"/>
                  <a:pt x="31879157" y="8935199"/>
                  <a:pt x="31876236" y="9002510"/>
                </a:cubicBezTo>
                <a:cubicBezTo>
                  <a:pt x="31873061" y="9073248"/>
                  <a:pt x="31874078" y="9143607"/>
                  <a:pt x="31878394" y="9158720"/>
                </a:cubicBezTo>
                <a:cubicBezTo>
                  <a:pt x="31895414" y="9217776"/>
                  <a:pt x="31862011" y="9302484"/>
                  <a:pt x="31849565" y="9361539"/>
                </a:cubicBezTo>
                <a:cubicBezTo>
                  <a:pt x="31848040" y="9497301"/>
                  <a:pt x="31852613" y="9644750"/>
                  <a:pt x="31919161" y="9766924"/>
                </a:cubicBezTo>
                <a:cubicBezTo>
                  <a:pt x="31952815" y="9828773"/>
                  <a:pt x="31949134" y="9892908"/>
                  <a:pt x="31942657" y="9961614"/>
                </a:cubicBezTo>
                <a:cubicBezTo>
                  <a:pt x="31931607" y="10079216"/>
                  <a:pt x="31970851" y="10155798"/>
                  <a:pt x="32014665" y="10257398"/>
                </a:cubicBezTo>
                <a:cubicBezTo>
                  <a:pt x="32032698" y="10299308"/>
                  <a:pt x="32015682" y="10336900"/>
                  <a:pt x="31998409" y="10375000"/>
                </a:cubicBezTo>
                <a:cubicBezTo>
                  <a:pt x="31961072" y="10457168"/>
                  <a:pt x="31949640" y="10564864"/>
                  <a:pt x="31975167" y="10651352"/>
                </a:cubicBezTo>
                <a:cubicBezTo>
                  <a:pt x="31997900" y="10728314"/>
                  <a:pt x="32118169" y="10809848"/>
                  <a:pt x="32187129" y="10744189"/>
                </a:cubicBezTo>
                <a:cubicBezTo>
                  <a:pt x="32256343" y="10678277"/>
                  <a:pt x="32233483" y="10553562"/>
                  <a:pt x="32179130" y="10486760"/>
                </a:cubicBezTo>
                <a:cubicBezTo>
                  <a:pt x="32163000" y="10466948"/>
                  <a:pt x="32153984" y="10453613"/>
                  <a:pt x="32153094" y="10448660"/>
                </a:cubicBezTo>
                <a:cubicBezTo>
                  <a:pt x="32152331" y="10444470"/>
                  <a:pt x="32143315" y="10429992"/>
                  <a:pt x="32133027" y="10416656"/>
                </a:cubicBezTo>
                <a:cubicBezTo>
                  <a:pt x="32097085" y="10369667"/>
                  <a:pt x="32051113" y="10293594"/>
                  <a:pt x="32109025" y="10251556"/>
                </a:cubicBezTo>
                <a:cubicBezTo>
                  <a:pt x="32203640" y="10182721"/>
                  <a:pt x="32264600" y="10317343"/>
                  <a:pt x="32341055" y="10352648"/>
                </a:cubicBezTo>
                <a:cubicBezTo>
                  <a:pt x="32387281" y="10373984"/>
                  <a:pt x="32436305" y="10388081"/>
                  <a:pt x="32484565" y="10404210"/>
                </a:cubicBezTo>
                <a:cubicBezTo>
                  <a:pt x="32574355" y="10449930"/>
                  <a:pt x="32607500" y="10507970"/>
                  <a:pt x="32661094" y="10588360"/>
                </a:cubicBezTo>
                <a:cubicBezTo>
                  <a:pt x="32699448" y="10646019"/>
                  <a:pt x="32809048" y="10560039"/>
                  <a:pt x="32848038" y="10540862"/>
                </a:cubicBezTo>
                <a:cubicBezTo>
                  <a:pt x="32999802" y="10512923"/>
                  <a:pt x="33084386" y="10646907"/>
                  <a:pt x="33099244" y="10780130"/>
                </a:cubicBezTo>
                <a:cubicBezTo>
                  <a:pt x="33112325" y="10897732"/>
                  <a:pt x="33194113" y="10959581"/>
                  <a:pt x="33271965" y="11040480"/>
                </a:cubicBezTo>
                <a:cubicBezTo>
                  <a:pt x="33312477" y="11092550"/>
                  <a:pt x="33334067" y="11153510"/>
                  <a:pt x="33348419" y="11217137"/>
                </a:cubicBezTo>
                <a:cubicBezTo>
                  <a:pt x="33363277" y="11283177"/>
                  <a:pt x="33388045" y="11331310"/>
                  <a:pt x="33462719" y="11331310"/>
                </a:cubicBezTo>
                <a:cubicBezTo>
                  <a:pt x="33566477" y="11331310"/>
                  <a:pt x="33576638" y="11240378"/>
                  <a:pt x="33568384" y="11156431"/>
                </a:cubicBezTo>
                <a:cubicBezTo>
                  <a:pt x="33558986" y="11060673"/>
                  <a:pt x="33614233" y="10940658"/>
                  <a:pt x="33731835" y="10988156"/>
                </a:cubicBezTo>
                <a:cubicBezTo>
                  <a:pt x="33833562" y="11029177"/>
                  <a:pt x="33875218" y="11090519"/>
                  <a:pt x="33898711" y="11196691"/>
                </a:cubicBezTo>
                <a:cubicBezTo>
                  <a:pt x="33904807" y="11224503"/>
                  <a:pt x="33928812" y="11262223"/>
                  <a:pt x="33962974" y="11250411"/>
                </a:cubicBezTo>
                <a:cubicBezTo>
                  <a:pt x="33976310" y="11245839"/>
                  <a:pt x="33989137" y="11211296"/>
                  <a:pt x="34001456" y="11147033"/>
                </a:cubicBezTo>
                <a:cubicBezTo>
                  <a:pt x="34011616" y="11093946"/>
                  <a:pt x="34031047" y="11036924"/>
                  <a:pt x="34044761" y="11020160"/>
                </a:cubicBezTo>
                <a:cubicBezTo>
                  <a:pt x="34060891" y="11000348"/>
                  <a:pt x="34069907" y="10987013"/>
                  <a:pt x="34070797" y="10982060"/>
                </a:cubicBezTo>
                <a:cubicBezTo>
                  <a:pt x="34078291" y="10938373"/>
                  <a:pt x="34153220" y="10880587"/>
                  <a:pt x="34185097" y="10848710"/>
                </a:cubicBezTo>
                <a:cubicBezTo>
                  <a:pt x="34236278" y="10797402"/>
                  <a:pt x="34373820" y="10727679"/>
                  <a:pt x="34416999" y="10831566"/>
                </a:cubicBezTo>
                <a:cubicBezTo>
                  <a:pt x="34447100" y="10904209"/>
                  <a:pt x="34349434" y="10928085"/>
                  <a:pt x="34308795" y="10961232"/>
                </a:cubicBezTo>
                <a:cubicBezTo>
                  <a:pt x="34198560" y="11051148"/>
                  <a:pt x="34332037" y="11139541"/>
                  <a:pt x="34402268" y="11200627"/>
                </a:cubicBezTo>
                <a:cubicBezTo>
                  <a:pt x="34500820" y="11286225"/>
                  <a:pt x="34542350" y="11191864"/>
                  <a:pt x="34629597" y="11154017"/>
                </a:cubicBezTo>
                <a:cubicBezTo>
                  <a:pt x="34685984" y="11129506"/>
                  <a:pt x="34711130" y="11143095"/>
                  <a:pt x="34755072" y="11174083"/>
                </a:cubicBezTo>
                <a:cubicBezTo>
                  <a:pt x="34827715" y="11225264"/>
                  <a:pt x="34797745" y="11371314"/>
                  <a:pt x="34788347" y="11434178"/>
                </a:cubicBezTo>
                <a:cubicBezTo>
                  <a:pt x="34769551" y="11559654"/>
                  <a:pt x="34775266" y="11674716"/>
                  <a:pt x="34832797" y="11789778"/>
                </a:cubicBezTo>
                <a:cubicBezTo>
                  <a:pt x="34859468" y="11843245"/>
                  <a:pt x="34875722" y="11896586"/>
                  <a:pt x="34884868" y="11954878"/>
                </a:cubicBezTo>
                <a:lnTo>
                  <a:pt x="34908997" y="12004409"/>
                </a:lnTo>
                <a:cubicBezTo>
                  <a:pt x="34946461" y="12081497"/>
                  <a:pt x="34922714" y="12127218"/>
                  <a:pt x="34889311" y="12202528"/>
                </a:cubicBezTo>
                <a:cubicBezTo>
                  <a:pt x="34825557" y="12346166"/>
                  <a:pt x="34682682" y="12376645"/>
                  <a:pt x="34562414" y="12460212"/>
                </a:cubicBezTo>
                <a:cubicBezTo>
                  <a:pt x="34475417" y="12520791"/>
                  <a:pt x="34466528" y="12643219"/>
                  <a:pt x="34501199" y="12735294"/>
                </a:cubicBezTo>
                <a:cubicBezTo>
                  <a:pt x="34561397" y="12895568"/>
                  <a:pt x="34548061" y="13078957"/>
                  <a:pt x="34566097" y="13247739"/>
                </a:cubicBezTo>
                <a:cubicBezTo>
                  <a:pt x="34573972" y="13272885"/>
                  <a:pt x="34583749" y="13296252"/>
                  <a:pt x="34597847" y="13318859"/>
                </a:cubicBezTo>
                <a:cubicBezTo>
                  <a:pt x="34652331" y="13405853"/>
                  <a:pt x="34663632" y="13478371"/>
                  <a:pt x="34636710" y="13579463"/>
                </a:cubicBezTo>
                <a:cubicBezTo>
                  <a:pt x="34563431" y="13854925"/>
                  <a:pt x="34706051" y="14135215"/>
                  <a:pt x="34767902" y="14403439"/>
                </a:cubicBezTo>
                <a:cubicBezTo>
                  <a:pt x="34792031" y="14517231"/>
                  <a:pt x="34724342" y="14634451"/>
                  <a:pt x="34679002" y="14736178"/>
                </a:cubicBezTo>
                <a:cubicBezTo>
                  <a:pt x="34601785" y="14869528"/>
                  <a:pt x="34574481" y="15083269"/>
                  <a:pt x="34602929" y="15234018"/>
                </a:cubicBezTo>
                <a:cubicBezTo>
                  <a:pt x="34634552" y="15401277"/>
                  <a:pt x="34582481" y="15636989"/>
                  <a:pt x="34459800" y="15765894"/>
                </a:cubicBezTo>
                <a:cubicBezTo>
                  <a:pt x="34403921" y="15824568"/>
                  <a:pt x="34365821" y="15872066"/>
                  <a:pt x="34332037" y="15945218"/>
                </a:cubicBezTo>
                <a:cubicBezTo>
                  <a:pt x="34308035" y="15997287"/>
                  <a:pt x="34277172" y="16039705"/>
                  <a:pt x="34237168" y="16079837"/>
                </a:cubicBezTo>
                <a:cubicBezTo>
                  <a:pt x="34223197" y="16158577"/>
                  <a:pt x="34073594" y="16165054"/>
                  <a:pt x="34012252" y="16183343"/>
                </a:cubicBezTo>
                <a:cubicBezTo>
                  <a:pt x="33884870" y="16221570"/>
                  <a:pt x="33760537" y="16237318"/>
                  <a:pt x="33627568" y="16246207"/>
                </a:cubicBezTo>
                <a:cubicBezTo>
                  <a:pt x="33601278" y="16254717"/>
                  <a:pt x="33574992" y="16263098"/>
                  <a:pt x="33548702" y="16271607"/>
                </a:cubicBezTo>
                <a:lnTo>
                  <a:pt x="33518350" y="16296372"/>
                </a:lnTo>
                <a:cubicBezTo>
                  <a:pt x="33500190" y="16310977"/>
                  <a:pt x="33481776" y="16324311"/>
                  <a:pt x="33461200" y="16335107"/>
                </a:cubicBezTo>
                <a:cubicBezTo>
                  <a:pt x="33381062" y="16394669"/>
                  <a:pt x="33284926" y="16425023"/>
                  <a:pt x="33193102" y="16463377"/>
                </a:cubicBezTo>
                <a:lnTo>
                  <a:pt x="33145604" y="16493222"/>
                </a:lnTo>
                <a:cubicBezTo>
                  <a:pt x="33048196" y="16554309"/>
                  <a:pt x="33018731" y="16623651"/>
                  <a:pt x="33002347" y="16734776"/>
                </a:cubicBezTo>
                <a:cubicBezTo>
                  <a:pt x="32983552" y="16862539"/>
                  <a:pt x="32928178" y="16964391"/>
                  <a:pt x="32836739" y="17055069"/>
                </a:cubicBezTo>
                <a:cubicBezTo>
                  <a:pt x="32745681" y="17145493"/>
                  <a:pt x="32724470" y="17234520"/>
                  <a:pt x="32685102" y="17352377"/>
                </a:cubicBezTo>
                <a:cubicBezTo>
                  <a:pt x="32661860" y="17422354"/>
                  <a:pt x="32625794" y="17479885"/>
                  <a:pt x="32585533" y="17540972"/>
                </a:cubicBezTo>
                <a:cubicBezTo>
                  <a:pt x="32551370" y="17592660"/>
                  <a:pt x="32521270" y="17648159"/>
                  <a:pt x="32546543" y="17710898"/>
                </a:cubicBezTo>
                <a:cubicBezTo>
                  <a:pt x="32589976" y="17818466"/>
                  <a:pt x="32668464" y="17892761"/>
                  <a:pt x="32781747" y="17909907"/>
                </a:cubicBezTo>
                <a:cubicBezTo>
                  <a:pt x="32943418" y="17934419"/>
                  <a:pt x="33015680" y="18057227"/>
                  <a:pt x="33062291" y="18202895"/>
                </a:cubicBezTo>
                <a:cubicBezTo>
                  <a:pt x="33086547" y="18278968"/>
                  <a:pt x="33121091" y="18298654"/>
                  <a:pt x="33199833" y="18301193"/>
                </a:cubicBezTo>
                <a:cubicBezTo>
                  <a:pt x="33239583" y="18302590"/>
                  <a:pt x="33306385" y="18298145"/>
                  <a:pt x="33348422" y="18291541"/>
                </a:cubicBezTo>
                <a:cubicBezTo>
                  <a:pt x="33446212" y="18276175"/>
                  <a:pt x="33475931" y="18237820"/>
                  <a:pt x="33530414" y="18164541"/>
                </a:cubicBezTo>
                <a:cubicBezTo>
                  <a:pt x="33573088" y="18107137"/>
                  <a:pt x="33629094" y="18057734"/>
                  <a:pt x="33683450" y="18011506"/>
                </a:cubicBezTo>
                <a:cubicBezTo>
                  <a:pt x="33753936" y="17951435"/>
                  <a:pt x="33820102" y="17885141"/>
                  <a:pt x="33880300" y="17814656"/>
                </a:cubicBezTo>
                <a:cubicBezTo>
                  <a:pt x="33929956" y="17756363"/>
                  <a:pt x="33986601" y="17710896"/>
                  <a:pt x="34045400" y="17662256"/>
                </a:cubicBezTo>
                <a:cubicBezTo>
                  <a:pt x="34090104" y="17625298"/>
                  <a:pt x="34129981" y="17583896"/>
                  <a:pt x="34171002" y="17542875"/>
                </a:cubicBezTo>
                <a:cubicBezTo>
                  <a:pt x="34208975" y="17505030"/>
                  <a:pt x="34251902" y="17488265"/>
                  <a:pt x="34304987" y="17478613"/>
                </a:cubicBezTo>
                <a:cubicBezTo>
                  <a:pt x="34345627" y="17471120"/>
                  <a:pt x="34384235" y="17461595"/>
                  <a:pt x="34420813" y="17442799"/>
                </a:cubicBezTo>
                <a:cubicBezTo>
                  <a:pt x="34444687" y="17413209"/>
                  <a:pt x="34463232" y="17390475"/>
                  <a:pt x="34474915" y="17354153"/>
                </a:cubicBezTo>
                <a:cubicBezTo>
                  <a:pt x="34501332" y="17272619"/>
                  <a:pt x="34606615" y="17237694"/>
                  <a:pt x="34680400" y="17211406"/>
                </a:cubicBezTo>
                <a:cubicBezTo>
                  <a:pt x="34727898" y="17194515"/>
                  <a:pt x="34751140" y="17162638"/>
                  <a:pt x="34790381" y="17131268"/>
                </a:cubicBezTo>
                <a:cubicBezTo>
                  <a:pt x="34825179" y="17103581"/>
                  <a:pt x="34869883" y="17088215"/>
                  <a:pt x="34910268" y="17070434"/>
                </a:cubicBezTo>
                <a:lnTo>
                  <a:pt x="34967418" y="17013284"/>
                </a:lnTo>
                <a:cubicBezTo>
                  <a:pt x="35010851" y="16969850"/>
                  <a:pt x="35034729" y="16916765"/>
                  <a:pt x="35066225" y="16865202"/>
                </a:cubicBezTo>
                <a:cubicBezTo>
                  <a:pt x="35172649" y="16690958"/>
                  <a:pt x="35386264" y="16736424"/>
                  <a:pt x="35555810" y="16677877"/>
                </a:cubicBezTo>
                <a:cubicBezTo>
                  <a:pt x="35578035" y="16670257"/>
                  <a:pt x="35610421" y="16655652"/>
                  <a:pt x="35627818" y="16645618"/>
                </a:cubicBezTo>
                <a:cubicBezTo>
                  <a:pt x="35779328" y="16557861"/>
                  <a:pt x="35874451" y="16719406"/>
                  <a:pt x="35947858" y="16825324"/>
                </a:cubicBezTo>
                <a:cubicBezTo>
                  <a:pt x="36003609" y="16936830"/>
                  <a:pt x="36128197" y="16969850"/>
                  <a:pt x="36245926" y="16990169"/>
                </a:cubicBezTo>
                <a:cubicBezTo>
                  <a:pt x="36326951" y="17004266"/>
                  <a:pt x="36356543" y="16951434"/>
                  <a:pt x="36394897" y="16893904"/>
                </a:cubicBezTo>
                <a:cubicBezTo>
                  <a:pt x="36462843" y="16764365"/>
                  <a:pt x="36583747" y="16652604"/>
                  <a:pt x="36732718" y="16652604"/>
                </a:cubicBezTo>
                <a:cubicBezTo>
                  <a:pt x="36841685" y="16652604"/>
                  <a:pt x="36931726" y="16706071"/>
                  <a:pt x="37031931" y="16740741"/>
                </a:cubicBezTo>
                <a:cubicBezTo>
                  <a:pt x="37073460" y="16755092"/>
                  <a:pt x="37130737" y="16778333"/>
                  <a:pt x="37159185" y="16792304"/>
                </a:cubicBezTo>
                <a:cubicBezTo>
                  <a:pt x="37282375" y="16852629"/>
                  <a:pt x="37373054" y="16761063"/>
                  <a:pt x="37486592" y="16727789"/>
                </a:cubicBezTo>
                <a:cubicBezTo>
                  <a:pt x="37572698" y="16702516"/>
                  <a:pt x="37647627" y="16711532"/>
                  <a:pt x="37710618" y="16774525"/>
                </a:cubicBezTo>
                <a:cubicBezTo>
                  <a:pt x="37750368" y="16814403"/>
                  <a:pt x="37781612" y="16859235"/>
                  <a:pt x="37813995" y="16905209"/>
                </a:cubicBezTo>
                <a:cubicBezTo>
                  <a:pt x="37855143" y="16944451"/>
                  <a:pt x="37896799" y="16960708"/>
                  <a:pt x="37949503" y="16981917"/>
                </a:cubicBezTo>
                <a:cubicBezTo>
                  <a:pt x="38037386" y="17017351"/>
                  <a:pt x="38083997" y="17155654"/>
                  <a:pt x="38115747" y="17236806"/>
                </a:cubicBezTo>
                <a:cubicBezTo>
                  <a:pt x="38133526" y="17282271"/>
                  <a:pt x="38163245" y="17316053"/>
                  <a:pt x="38196899" y="17349836"/>
                </a:cubicBezTo>
                <a:cubicBezTo>
                  <a:pt x="38204647" y="17364314"/>
                  <a:pt x="38211884" y="17378792"/>
                  <a:pt x="38218361" y="17393905"/>
                </a:cubicBezTo>
                <a:cubicBezTo>
                  <a:pt x="38239950" y="17445467"/>
                  <a:pt x="38311580" y="17489790"/>
                  <a:pt x="38351965" y="17530175"/>
                </a:cubicBezTo>
                <a:cubicBezTo>
                  <a:pt x="38431467" y="17633299"/>
                  <a:pt x="38465757" y="17822911"/>
                  <a:pt x="38369744" y="17928066"/>
                </a:cubicBezTo>
                <a:cubicBezTo>
                  <a:pt x="38287321" y="18018490"/>
                  <a:pt x="38193469" y="18096468"/>
                  <a:pt x="38083994" y="18151204"/>
                </a:cubicBezTo>
                <a:cubicBezTo>
                  <a:pt x="38042719" y="18172414"/>
                  <a:pt x="38006904" y="18198193"/>
                  <a:pt x="37970965" y="18227404"/>
                </a:cubicBezTo>
                <a:cubicBezTo>
                  <a:pt x="37913307" y="18250644"/>
                  <a:pt x="37859459" y="18277441"/>
                  <a:pt x="37810944" y="18316940"/>
                </a:cubicBezTo>
                <a:cubicBezTo>
                  <a:pt x="37789482" y="18334339"/>
                  <a:pt x="37773734" y="18344879"/>
                  <a:pt x="37757605" y="18352373"/>
                </a:cubicBezTo>
                <a:cubicBezTo>
                  <a:pt x="37634669" y="18410032"/>
                  <a:pt x="37639621" y="18585799"/>
                  <a:pt x="37599999" y="18698575"/>
                </a:cubicBezTo>
                <a:cubicBezTo>
                  <a:pt x="37575361" y="18743661"/>
                  <a:pt x="37559359" y="18788999"/>
                  <a:pt x="37550597" y="18840181"/>
                </a:cubicBezTo>
                <a:cubicBezTo>
                  <a:pt x="37537007" y="18919556"/>
                  <a:pt x="37514022" y="19004899"/>
                  <a:pt x="37449633" y="19057350"/>
                </a:cubicBezTo>
                <a:cubicBezTo>
                  <a:pt x="37353366" y="19135710"/>
                  <a:pt x="37278945" y="19237944"/>
                  <a:pt x="37233097" y="19352625"/>
                </a:cubicBezTo>
                <a:cubicBezTo>
                  <a:pt x="37165914" y="19520519"/>
                  <a:pt x="36935156" y="19624406"/>
                  <a:pt x="36768149" y="19624406"/>
                </a:cubicBezTo>
                <a:cubicBezTo>
                  <a:pt x="36729794" y="19624406"/>
                  <a:pt x="36672644" y="19632915"/>
                  <a:pt x="36641149" y="19643456"/>
                </a:cubicBezTo>
                <a:cubicBezTo>
                  <a:pt x="36549074" y="19674190"/>
                  <a:pt x="36411913" y="19666569"/>
                  <a:pt x="36336730" y="19596719"/>
                </a:cubicBezTo>
                <a:cubicBezTo>
                  <a:pt x="36293297" y="19556459"/>
                  <a:pt x="36293043" y="19470989"/>
                  <a:pt x="36283645" y="19415744"/>
                </a:cubicBezTo>
                <a:cubicBezTo>
                  <a:pt x="36250118" y="19412569"/>
                  <a:pt x="36216716" y="19409521"/>
                  <a:pt x="36183316" y="19406346"/>
                </a:cubicBezTo>
                <a:cubicBezTo>
                  <a:pt x="36107243" y="19444319"/>
                  <a:pt x="36016185" y="19340814"/>
                  <a:pt x="35989895" y="19278710"/>
                </a:cubicBezTo>
                <a:cubicBezTo>
                  <a:pt x="35920427" y="19114119"/>
                  <a:pt x="35724212" y="19052904"/>
                  <a:pt x="35557078" y="19052904"/>
                </a:cubicBezTo>
                <a:cubicBezTo>
                  <a:pt x="35472116" y="19052904"/>
                  <a:pt x="35463986" y="19135581"/>
                  <a:pt x="35492561" y="19192604"/>
                </a:cubicBezTo>
                <a:cubicBezTo>
                  <a:pt x="35525710" y="19259152"/>
                  <a:pt x="35552378" y="19328493"/>
                  <a:pt x="35570411" y="19400757"/>
                </a:cubicBezTo>
                <a:cubicBezTo>
                  <a:pt x="35600130" y="19520519"/>
                  <a:pt x="35501705" y="19580590"/>
                  <a:pt x="35416994" y="19637104"/>
                </a:cubicBezTo>
                <a:cubicBezTo>
                  <a:pt x="35297869" y="19720417"/>
                  <a:pt x="35169217" y="19685365"/>
                  <a:pt x="35060758" y="19604718"/>
                </a:cubicBezTo>
                <a:cubicBezTo>
                  <a:pt x="34994338" y="19555315"/>
                  <a:pt x="34929821" y="19533217"/>
                  <a:pt x="34844096" y="19541854"/>
                </a:cubicBezTo>
                <a:cubicBezTo>
                  <a:pt x="34762690" y="19549982"/>
                  <a:pt x="34682679" y="19520517"/>
                  <a:pt x="34605462" y="19498674"/>
                </a:cubicBezTo>
                <a:cubicBezTo>
                  <a:pt x="34557964" y="19495117"/>
                  <a:pt x="34514404" y="19526994"/>
                  <a:pt x="34492560" y="19568142"/>
                </a:cubicBezTo>
                <a:cubicBezTo>
                  <a:pt x="34392610" y="19627325"/>
                  <a:pt x="34280471" y="19603067"/>
                  <a:pt x="34170996" y="19586304"/>
                </a:cubicBezTo>
                <a:cubicBezTo>
                  <a:pt x="34091239" y="19586304"/>
                  <a:pt x="34015929" y="19600274"/>
                  <a:pt x="33943794" y="19636468"/>
                </a:cubicBezTo>
                <a:cubicBezTo>
                  <a:pt x="33900742" y="19657931"/>
                  <a:pt x="33862388" y="19667330"/>
                  <a:pt x="33815396" y="19676474"/>
                </a:cubicBezTo>
                <a:cubicBezTo>
                  <a:pt x="33740594" y="19719908"/>
                  <a:pt x="33660838" y="19741879"/>
                  <a:pt x="33575494" y="19757118"/>
                </a:cubicBezTo>
                <a:cubicBezTo>
                  <a:pt x="33535236" y="19764231"/>
                  <a:pt x="33498404" y="19777311"/>
                  <a:pt x="33459796" y="19790774"/>
                </a:cubicBezTo>
                <a:cubicBezTo>
                  <a:pt x="33376610" y="19835478"/>
                  <a:pt x="33285806" y="19842336"/>
                  <a:pt x="33193096" y="19853004"/>
                </a:cubicBezTo>
                <a:cubicBezTo>
                  <a:pt x="33146615" y="19865704"/>
                  <a:pt x="33100004" y="19878404"/>
                  <a:pt x="33053396" y="19891104"/>
                </a:cubicBezTo>
                <a:lnTo>
                  <a:pt x="33021646" y="19910154"/>
                </a:lnTo>
                <a:cubicBezTo>
                  <a:pt x="32959035" y="19947746"/>
                  <a:pt x="32901758" y="19996388"/>
                  <a:pt x="32843973" y="20040965"/>
                </a:cubicBezTo>
                <a:cubicBezTo>
                  <a:pt x="32775772" y="20083764"/>
                  <a:pt x="32716973" y="20137866"/>
                  <a:pt x="32657283" y="20191459"/>
                </a:cubicBezTo>
                <a:cubicBezTo>
                  <a:pt x="32608387" y="20215843"/>
                  <a:pt x="32561143" y="20242259"/>
                  <a:pt x="32513773" y="20269565"/>
                </a:cubicBezTo>
                <a:cubicBezTo>
                  <a:pt x="32457894" y="20332430"/>
                  <a:pt x="32428429" y="20400032"/>
                  <a:pt x="32392996" y="20476612"/>
                </a:cubicBezTo>
                <a:cubicBezTo>
                  <a:pt x="32379279" y="20493160"/>
                  <a:pt x="32365438" y="20509683"/>
                  <a:pt x="32351721" y="20526231"/>
                </a:cubicBezTo>
                <a:cubicBezTo>
                  <a:pt x="32255454" y="20611385"/>
                  <a:pt x="32198812" y="20552685"/>
                  <a:pt x="32123883" y="20469602"/>
                </a:cubicBezTo>
                <a:cubicBezTo>
                  <a:pt x="32099755" y="20442729"/>
                  <a:pt x="32046158" y="20443529"/>
                  <a:pt x="32023046" y="20471329"/>
                </a:cubicBezTo>
                <a:cubicBezTo>
                  <a:pt x="31984565" y="20517494"/>
                  <a:pt x="31992440" y="20570884"/>
                  <a:pt x="32000694" y="20627692"/>
                </a:cubicBezTo>
                <a:cubicBezTo>
                  <a:pt x="32018346" y="20749345"/>
                  <a:pt x="32026094" y="20874300"/>
                  <a:pt x="32026094" y="20997312"/>
                </a:cubicBezTo>
                <a:cubicBezTo>
                  <a:pt x="32026094" y="21099408"/>
                  <a:pt x="32060638" y="21196626"/>
                  <a:pt x="32112327" y="21282846"/>
                </a:cubicBezTo>
                <a:cubicBezTo>
                  <a:pt x="32184844" y="21346969"/>
                  <a:pt x="32206560" y="21429696"/>
                  <a:pt x="32141030" y="21510342"/>
                </a:cubicBezTo>
                <a:cubicBezTo>
                  <a:pt x="32086927" y="21576864"/>
                  <a:pt x="32076894" y="21637240"/>
                  <a:pt x="32076894" y="21719892"/>
                </a:cubicBezTo>
                <a:cubicBezTo>
                  <a:pt x="32076894" y="21773282"/>
                  <a:pt x="32072193" y="21830661"/>
                  <a:pt x="32050096" y="21879137"/>
                </a:cubicBezTo>
                <a:cubicBezTo>
                  <a:pt x="32025458" y="21932921"/>
                  <a:pt x="32002979" y="21997260"/>
                  <a:pt x="32000694" y="22056442"/>
                </a:cubicBezTo>
                <a:cubicBezTo>
                  <a:pt x="31998790" y="22103991"/>
                  <a:pt x="31962594" y="22149279"/>
                  <a:pt x="31938465" y="22188471"/>
                </a:cubicBezTo>
                <a:cubicBezTo>
                  <a:pt x="31926528" y="22244732"/>
                  <a:pt x="31913065" y="22300421"/>
                  <a:pt x="31899094" y="22356212"/>
                </a:cubicBezTo>
                <a:cubicBezTo>
                  <a:pt x="31899094" y="22456479"/>
                  <a:pt x="31995107" y="22574754"/>
                  <a:pt x="32050858" y="22659031"/>
                </a:cubicBezTo>
                <a:cubicBezTo>
                  <a:pt x="32098865" y="22731752"/>
                  <a:pt x="32114994" y="22852985"/>
                  <a:pt x="32011996" y="22889612"/>
                </a:cubicBezTo>
                <a:cubicBezTo>
                  <a:pt x="31976054" y="22929338"/>
                  <a:pt x="31934146" y="22944121"/>
                  <a:pt x="31884996" y="22965812"/>
                </a:cubicBezTo>
                <a:lnTo>
                  <a:pt x="31865946" y="22984862"/>
                </a:lnTo>
                <a:cubicBezTo>
                  <a:pt x="31849054" y="23001804"/>
                  <a:pt x="31844865" y="23005589"/>
                  <a:pt x="31828227" y="23018950"/>
                </a:cubicBezTo>
                <a:cubicBezTo>
                  <a:pt x="31800923" y="23040819"/>
                  <a:pt x="31794192" y="23086297"/>
                  <a:pt x="31784794" y="23118212"/>
                </a:cubicBezTo>
                <a:cubicBezTo>
                  <a:pt x="31784794" y="23301525"/>
                  <a:pt x="31720023" y="23499454"/>
                  <a:pt x="31588071" y="23628067"/>
                </a:cubicBezTo>
                <a:cubicBezTo>
                  <a:pt x="31488629" y="23724968"/>
                  <a:pt x="31481265" y="23824129"/>
                  <a:pt x="31467294" y="23956412"/>
                </a:cubicBezTo>
                <a:cubicBezTo>
                  <a:pt x="31458405" y="23981812"/>
                  <a:pt x="31449515" y="24007212"/>
                  <a:pt x="31440496" y="24032612"/>
                </a:cubicBezTo>
                <a:cubicBezTo>
                  <a:pt x="31416999" y="24091439"/>
                  <a:pt x="31392108" y="24149592"/>
                  <a:pt x="31366962" y="24207771"/>
                </a:cubicBezTo>
                <a:cubicBezTo>
                  <a:pt x="31318320" y="24369696"/>
                  <a:pt x="31327591" y="24544194"/>
                  <a:pt x="31327591" y="24712062"/>
                </a:cubicBezTo>
                <a:cubicBezTo>
                  <a:pt x="31327591" y="24844638"/>
                  <a:pt x="31233485" y="24940396"/>
                  <a:pt x="31110292" y="24971092"/>
                </a:cubicBezTo>
                <a:cubicBezTo>
                  <a:pt x="31050730" y="24971092"/>
                  <a:pt x="30993453" y="24964411"/>
                  <a:pt x="30934396" y="24956995"/>
                </a:cubicBezTo>
                <a:cubicBezTo>
                  <a:pt x="30831779" y="24987742"/>
                  <a:pt x="30773107" y="24885088"/>
                  <a:pt x="30716592" y="24817371"/>
                </a:cubicBezTo>
                <a:cubicBezTo>
                  <a:pt x="30659570" y="24751534"/>
                  <a:pt x="30620453" y="24685519"/>
                  <a:pt x="30590991" y="24602792"/>
                </a:cubicBezTo>
                <a:cubicBezTo>
                  <a:pt x="30576387" y="24561974"/>
                  <a:pt x="30545905" y="24532332"/>
                  <a:pt x="30516062" y="24502512"/>
                </a:cubicBezTo>
                <a:lnTo>
                  <a:pt x="30509076" y="24483462"/>
                </a:lnTo>
                <a:cubicBezTo>
                  <a:pt x="30489518" y="24430301"/>
                  <a:pt x="30470087" y="24377062"/>
                  <a:pt x="30451926" y="24323392"/>
                </a:cubicBezTo>
                <a:cubicBezTo>
                  <a:pt x="30435797" y="24275919"/>
                  <a:pt x="30408621" y="24242302"/>
                  <a:pt x="30375726" y="24205269"/>
                </a:cubicBezTo>
                <a:cubicBezTo>
                  <a:pt x="30312226" y="24134085"/>
                  <a:pt x="30267395" y="24032536"/>
                  <a:pt x="30235391" y="23942392"/>
                </a:cubicBezTo>
                <a:cubicBezTo>
                  <a:pt x="30191449" y="23879184"/>
                  <a:pt x="30120455" y="23859728"/>
                  <a:pt x="30043492" y="23872542"/>
                </a:cubicBezTo>
                <a:cubicBezTo>
                  <a:pt x="29971866" y="23884505"/>
                  <a:pt x="29888172" y="23855930"/>
                  <a:pt x="29817559" y="23842112"/>
                </a:cubicBezTo>
                <a:cubicBezTo>
                  <a:pt x="29695511" y="23836499"/>
                  <a:pt x="29628963" y="23913842"/>
                  <a:pt x="29548192" y="23994512"/>
                </a:cubicBezTo>
                <a:cubicBezTo>
                  <a:pt x="29467673" y="24091896"/>
                  <a:pt x="29390332" y="24155638"/>
                  <a:pt x="29273998" y="24213359"/>
                </a:cubicBezTo>
                <a:cubicBezTo>
                  <a:pt x="29160842" y="24269569"/>
                  <a:pt x="29116265" y="24285292"/>
                  <a:pt x="29070290" y="24285292"/>
                </a:cubicBezTo>
                <a:cubicBezTo>
                  <a:pt x="28969071" y="24285292"/>
                  <a:pt x="28949131" y="24238860"/>
                  <a:pt x="28926398" y="24154507"/>
                </a:cubicBezTo>
                <a:cubicBezTo>
                  <a:pt x="28900108" y="24057085"/>
                  <a:pt x="28824544" y="24084810"/>
                  <a:pt x="28768283" y="24145796"/>
                </a:cubicBezTo>
                <a:cubicBezTo>
                  <a:pt x="28708086" y="24211201"/>
                  <a:pt x="28722184" y="24315099"/>
                  <a:pt x="28737678" y="24396227"/>
                </a:cubicBezTo>
                <a:cubicBezTo>
                  <a:pt x="28755202" y="24488886"/>
                  <a:pt x="28726503" y="24584847"/>
                  <a:pt x="28614488" y="24551891"/>
                </a:cubicBezTo>
                <a:cubicBezTo>
                  <a:pt x="28579945" y="24541731"/>
                  <a:pt x="28545655" y="24533171"/>
                  <a:pt x="28510476" y="24525602"/>
                </a:cubicBezTo>
                <a:cubicBezTo>
                  <a:pt x="28461201" y="24515010"/>
                  <a:pt x="28400495" y="24498982"/>
                  <a:pt x="28369632" y="24456983"/>
                </a:cubicBezTo>
                <a:cubicBezTo>
                  <a:pt x="28345630" y="24424484"/>
                  <a:pt x="28320990" y="24392201"/>
                  <a:pt x="28294322" y="24361899"/>
                </a:cubicBezTo>
                <a:cubicBezTo>
                  <a:pt x="28239838" y="24300126"/>
                  <a:pt x="28165796" y="24414959"/>
                  <a:pt x="28113728" y="24437527"/>
                </a:cubicBezTo>
                <a:cubicBezTo>
                  <a:pt x="27967805" y="24500875"/>
                  <a:pt x="27804863" y="24393497"/>
                  <a:pt x="27667579" y="24362483"/>
                </a:cubicBezTo>
                <a:cubicBezTo>
                  <a:pt x="27635701" y="24355282"/>
                  <a:pt x="27597093" y="24332676"/>
                  <a:pt x="27567504" y="24303835"/>
                </a:cubicBezTo>
                <a:cubicBezTo>
                  <a:pt x="27500448" y="24238608"/>
                  <a:pt x="27470223" y="24270434"/>
                  <a:pt x="27441394" y="24342442"/>
                </a:cubicBezTo>
                <a:cubicBezTo>
                  <a:pt x="27441394" y="24375564"/>
                  <a:pt x="27443425" y="24407162"/>
                  <a:pt x="27454094" y="24439013"/>
                </a:cubicBezTo>
                <a:cubicBezTo>
                  <a:pt x="27501210" y="24580275"/>
                  <a:pt x="27369259" y="24738352"/>
                  <a:pt x="27276294" y="24831392"/>
                </a:cubicBezTo>
                <a:cubicBezTo>
                  <a:pt x="27220161" y="24887552"/>
                  <a:pt x="27131515" y="24917245"/>
                  <a:pt x="27062425" y="24863854"/>
                </a:cubicBezTo>
                <a:cubicBezTo>
                  <a:pt x="26971240" y="24793280"/>
                  <a:pt x="26985716" y="24646112"/>
                  <a:pt x="27058487" y="24568528"/>
                </a:cubicBezTo>
                <a:cubicBezTo>
                  <a:pt x="27131131" y="24490981"/>
                  <a:pt x="27163389" y="24382613"/>
                  <a:pt x="27114620" y="24280593"/>
                </a:cubicBezTo>
                <a:cubicBezTo>
                  <a:pt x="27082362" y="24213105"/>
                  <a:pt x="27020514" y="24168338"/>
                  <a:pt x="26966412" y="24119430"/>
                </a:cubicBezTo>
                <a:cubicBezTo>
                  <a:pt x="26869513" y="24031877"/>
                  <a:pt x="26749114" y="24206222"/>
                  <a:pt x="26720412" y="24295351"/>
                </a:cubicBezTo>
                <a:cubicBezTo>
                  <a:pt x="26701743" y="24352882"/>
                  <a:pt x="26659959" y="24438289"/>
                  <a:pt x="26584268" y="24412115"/>
                </a:cubicBezTo>
                <a:cubicBezTo>
                  <a:pt x="26530293" y="24393433"/>
                  <a:pt x="26500574" y="24335724"/>
                  <a:pt x="26477208" y="24286690"/>
                </a:cubicBezTo>
                <a:cubicBezTo>
                  <a:pt x="26437582" y="24203797"/>
                  <a:pt x="26380054" y="24058547"/>
                  <a:pt x="26412309" y="23965837"/>
                </a:cubicBezTo>
                <a:cubicBezTo>
                  <a:pt x="26445836" y="23869597"/>
                  <a:pt x="26519242" y="23855881"/>
                  <a:pt x="26602809" y="23816003"/>
                </a:cubicBezTo>
                <a:cubicBezTo>
                  <a:pt x="26729937" y="23755424"/>
                  <a:pt x="26785815" y="23669991"/>
                  <a:pt x="26808422" y="23535117"/>
                </a:cubicBezTo>
                <a:cubicBezTo>
                  <a:pt x="26820359" y="23463146"/>
                  <a:pt x="26833440" y="23391963"/>
                  <a:pt x="26868874" y="23327790"/>
                </a:cubicBezTo>
                <a:cubicBezTo>
                  <a:pt x="26896813" y="23276964"/>
                  <a:pt x="26926787" y="23171288"/>
                  <a:pt x="26850968" y="23139842"/>
                </a:cubicBezTo>
                <a:cubicBezTo>
                  <a:pt x="26808803" y="23122354"/>
                  <a:pt x="26749368" y="23123586"/>
                  <a:pt x="26705554" y="23136439"/>
                </a:cubicBezTo>
                <a:cubicBezTo>
                  <a:pt x="26659200" y="23150053"/>
                  <a:pt x="26589350" y="23107788"/>
                  <a:pt x="26545027" y="23092293"/>
                </a:cubicBezTo>
                <a:cubicBezTo>
                  <a:pt x="26462604" y="23063579"/>
                  <a:pt x="26363416" y="23162092"/>
                  <a:pt x="26296996" y="23207114"/>
                </a:cubicBezTo>
                <a:cubicBezTo>
                  <a:pt x="26202508" y="23279593"/>
                  <a:pt x="26099129" y="23274208"/>
                  <a:pt x="25982162" y="23281993"/>
                </a:cubicBezTo>
                <a:cubicBezTo>
                  <a:pt x="25854018" y="23307114"/>
                  <a:pt x="25722448" y="23316524"/>
                  <a:pt x="25592527" y="23300319"/>
                </a:cubicBezTo>
                <a:cubicBezTo>
                  <a:pt x="25489656" y="23287480"/>
                  <a:pt x="25384754" y="23354129"/>
                  <a:pt x="25301444" y="23408993"/>
                </a:cubicBezTo>
                <a:cubicBezTo>
                  <a:pt x="25265883" y="23432412"/>
                  <a:pt x="25233119" y="23450674"/>
                  <a:pt x="25193494" y="23466143"/>
                </a:cubicBezTo>
                <a:cubicBezTo>
                  <a:pt x="25145233" y="23484977"/>
                  <a:pt x="25100148" y="23509513"/>
                  <a:pt x="25055065" y="23534672"/>
                </a:cubicBezTo>
                <a:lnTo>
                  <a:pt x="25021917" y="23548413"/>
                </a:lnTo>
                <a:cubicBezTo>
                  <a:pt x="24970227" y="23569825"/>
                  <a:pt x="24964894" y="23624677"/>
                  <a:pt x="24964894" y="23674144"/>
                </a:cubicBezTo>
                <a:cubicBezTo>
                  <a:pt x="24964894" y="23783389"/>
                  <a:pt x="24903933" y="23800000"/>
                  <a:pt x="24810589" y="23771273"/>
                </a:cubicBezTo>
                <a:cubicBezTo>
                  <a:pt x="24774521" y="23760173"/>
                  <a:pt x="24740484" y="23750865"/>
                  <a:pt x="24703147" y="23745543"/>
                </a:cubicBezTo>
                <a:cubicBezTo>
                  <a:pt x="24630249" y="23735129"/>
                  <a:pt x="24490422" y="23739892"/>
                  <a:pt x="24426668" y="23781154"/>
                </a:cubicBezTo>
                <a:cubicBezTo>
                  <a:pt x="24334211" y="23841022"/>
                  <a:pt x="24357199" y="24005157"/>
                  <a:pt x="24329767" y="24099518"/>
                </a:cubicBezTo>
                <a:cubicBezTo>
                  <a:pt x="24289889" y="24236817"/>
                  <a:pt x="24083259" y="24221413"/>
                  <a:pt x="23973658" y="24260554"/>
                </a:cubicBezTo>
                <a:cubicBezTo>
                  <a:pt x="23875996" y="24295427"/>
                  <a:pt x="23864439" y="24420421"/>
                  <a:pt x="23846277" y="24511836"/>
                </a:cubicBezTo>
                <a:cubicBezTo>
                  <a:pt x="23827354" y="24532969"/>
                  <a:pt x="23808685" y="24554279"/>
                  <a:pt x="23790142" y="24575717"/>
                </a:cubicBezTo>
                <a:cubicBezTo>
                  <a:pt x="23716482" y="24660693"/>
                  <a:pt x="23712546" y="24813703"/>
                  <a:pt x="23828878" y="24852971"/>
                </a:cubicBezTo>
                <a:cubicBezTo>
                  <a:pt x="23872313" y="24867652"/>
                  <a:pt x="23937716" y="24941071"/>
                  <a:pt x="23879805" y="24983222"/>
                </a:cubicBezTo>
                <a:cubicBezTo>
                  <a:pt x="23831417" y="25018465"/>
                  <a:pt x="23756996" y="24977570"/>
                  <a:pt x="23713054" y="24955777"/>
                </a:cubicBezTo>
                <a:cubicBezTo>
                  <a:pt x="23667841" y="24933387"/>
                  <a:pt x="23610818" y="24912749"/>
                  <a:pt x="23586181" y="24909930"/>
                </a:cubicBezTo>
                <a:cubicBezTo>
                  <a:pt x="23517855" y="24902107"/>
                  <a:pt x="23465150" y="24972262"/>
                  <a:pt x="23414604" y="25010946"/>
                </a:cubicBezTo>
                <a:cubicBezTo>
                  <a:pt x="23300431" y="25050481"/>
                  <a:pt x="23230835" y="25143026"/>
                  <a:pt x="23147396" y="25226414"/>
                </a:cubicBezTo>
                <a:cubicBezTo>
                  <a:pt x="23080593" y="25277658"/>
                  <a:pt x="23019126" y="25293711"/>
                  <a:pt x="22933401" y="25298651"/>
                </a:cubicBezTo>
                <a:cubicBezTo>
                  <a:pt x="22879044" y="25301789"/>
                  <a:pt x="22827863" y="25309675"/>
                  <a:pt x="22819609" y="25316178"/>
                </a:cubicBezTo>
                <a:cubicBezTo>
                  <a:pt x="22803226" y="25329068"/>
                  <a:pt x="22786971" y="25342162"/>
                  <a:pt x="22770715" y="25355217"/>
                </a:cubicBezTo>
                <a:cubicBezTo>
                  <a:pt x="22749886" y="25430960"/>
                  <a:pt x="22719533" y="25500517"/>
                  <a:pt x="22684735" y="25571015"/>
                </a:cubicBezTo>
                <a:cubicBezTo>
                  <a:pt x="22653240" y="25634782"/>
                  <a:pt x="22618949" y="25711503"/>
                  <a:pt x="22615394" y="25783893"/>
                </a:cubicBezTo>
                <a:cubicBezTo>
                  <a:pt x="22608535" y="25921586"/>
                  <a:pt x="22402669" y="25887754"/>
                  <a:pt x="22324564" y="25848714"/>
                </a:cubicBezTo>
                <a:cubicBezTo>
                  <a:pt x="22239347" y="25820913"/>
                  <a:pt x="22171528" y="25905280"/>
                  <a:pt x="22105997" y="25950314"/>
                </a:cubicBezTo>
                <a:cubicBezTo>
                  <a:pt x="22081994" y="25968856"/>
                  <a:pt x="22057736" y="25986484"/>
                  <a:pt x="22030433" y="26000149"/>
                </a:cubicBezTo>
                <a:cubicBezTo>
                  <a:pt x="21976585" y="26027073"/>
                  <a:pt x="21993857" y="26120520"/>
                  <a:pt x="22000715" y="26169351"/>
                </a:cubicBezTo>
                <a:cubicBezTo>
                  <a:pt x="22024210" y="26335632"/>
                  <a:pt x="21840823" y="26342516"/>
                  <a:pt x="21751795" y="26431593"/>
                </a:cubicBezTo>
                <a:cubicBezTo>
                  <a:pt x="21709505" y="26473909"/>
                  <a:pt x="21665435" y="26506524"/>
                  <a:pt x="21612095" y="26533193"/>
                </a:cubicBezTo>
                <a:cubicBezTo>
                  <a:pt x="21582885" y="26548179"/>
                  <a:pt x="21555200" y="26563813"/>
                  <a:pt x="21529545" y="26584654"/>
                </a:cubicBezTo>
                <a:cubicBezTo>
                  <a:pt x="21497541" y="26610650"/>
                  <a:pt x="21463252" y="26627046"/>
                  <a:pt x="21426167" y="26645258"/>
                </a:cubicBezTo>
                <a:cubicBezTo>
                  <a:pt x="21337649" y="26688819"/>
                  <a:pt x="21282404" y="26760701"/>
                  <a:pt x="21225380" y="26837333"/>
                </a:cubicBezTo>
                <a:cubicBezTo>
                  <a:pt x="21194392" y="26878976"/>
                  <a:pt x="21166324" y="26902103"/>
                  <a:pt x="21120350" y="26925090"/>
                </a:cubicBezTo>
                <a:cubicBezTo>
                  <a:pt x="21099649" y="26953335"/>
                  <a:pt x="21082123" y="26982773"/>
                  <a:pt x="21066757" y="27014447"/>
                </a:cubicBezTo>
                <a:cubicBezTo>
                  <a:pt x="21053930" y="27040914"/>
                  <a:pt x="21039578" y="27066619"/>
                  <a:pt x="21035007" y="27071597"/>
                </a:cubicBezTo>
                <a:cubicBezTo>
                  <a:pt x="21025227" y="27081986"/>
                  <a:pt x="21016845" y="27093263"/>
                  <a:pt x="21008210" y="27104566"/>
                </a:cubicBezTo>
                <a:cubicBezTo>
                  <a:pt x="20952711" y="27176677"/>
                  <a:pt x="21048976" y="27276944"/>
                  <a:pt x="21104095" y="27320594"/>
                </a:cubicBezTo>
                <a:cubicBezTo>
                  <a:pt x="21134322" y="27341066"/>
                  <a:pt x="21163658" y="27362326"/>
                  <a:pt x="21192995" y="27384094"/>
                </a:cubicBezTo>
                <a:cubicBezTo>
                  <a:pt x="21222840" y="27404007"/>
                  <a:pt x="21251669" y="27424860"/>
                  <a:pt x="21280499" y="27446273"/>
                </a:cubicBezTo>
                <a:cubicBezTo>
                  <a:pt x="21304883" y="27462986"/>
                  <a:pt x="21328505" y="27480309"/>
                  <a:pt x="21351237" y="27499156"/>
                </a:cubicBezTo>
                <a:cubicBezTo>
                  <a:pt x="21401022" y="27540456"/>
                  <a:pt x="21464013" y="27562909"/>
                  <a:pt x="21523195" y="27587294"/>
                </a:cubicBezTo>
                <a:cubicBezTo>
                  <a:pt x="21641433" y="27636049"/>
                  <a:pt x="21718903" y="27728467"/>
                  <a:pt x="21723093" y="27856826"/>
                </a:cubicBezTo>
                <a:cubicBezTo>
                  <a:pt x="21726523" y="27958527"/>
                  <a:pt x="21752811" y="28035299"/>
                  <a:pt x="21798024" y="28124288"/>
                </a:cubicBezTo>
                <a:cubicBezTo>
                  <a:pt x="21842728" y="28171430"/>
                  <a:pt x="21887178" y="28218661"/>
                  <a:pt x="21931247" y="28266375"/>
                </a:cubicBezTo>
                <a:cubicBezTo>
                  <a:pt x="22049737" y="28394747"/>
                  <a:pt x="22035006" y="28675620"/>
                  <a:pt x="21910545" y="28800143"/>
                </a:cubicBezTo>
                <a:cubicBezTo>
                  <a:pt x="21862793" y="28847819"/>
                  <a:pt x="21839680" y="28911383"/>
                  <a:pt x="21809581" y="28971593"/>
                </a:cubicBezTo>
                <a:cubicBezTo>
                  <a:pt x="21709886" y="29170907"/>
                  <a:pt x="21738461" y="29415572"/>
                  <a:pt x="21726395" y="29633314"/>
                </a:cubicBezTo>
                <a:lnTo>
                  <a:pt x="21726395" y="29666728"/>
                </a:lnTo>
                <a:cubicBezTo>
                  <a:pt x="21726395" y="29805577"/>
                  <a:pt x="21527259" y="29830913"/>
                  <a:pt x="21479634" y="29704358"/>
                </a:cubicBezTo>
                <a:cubicBezTo>
                  <a:pt x="21418039" y="29540490"/>
                  <a:pt x="21264115" y="29635702"/>
                  <a:pt x="21148545" y="29669433"/>
                </a:cubicBezTo>
                <a:cubicBezTo>
                  <a:pt x="21077299" y="29690210"/>
                  <a:pt x="20967825" y="29678819"/>
                  <a:pt x="20950680" y="29582311"/>
                </a:cubicBezTo>
                <a:cubicBezTo>
                  <a:pt x="20943949" y="29544110"/>
                  <a:pt x="20882862" y="29515560"/>
                  <a:pt x="20849461" y="29497983"/>
                </a:cubicBezTo>
                <a:cubicBezTo>
                  <a:pt x="20722080" y="29431181"/>
                  <a:pt x="20823426" y="29268520"/>
                  <a:pt x="20851874" y="29173524"/>
                </a:cubicBezTo>
                <a:cubicBezTo>
                  <a:pt x="20898610" y="29017491"/>
                  <a:pt x="20705315" y="28980458"/>
                  <a:pt x="20595334" y="28938358"/>
                </a:cubicBezTo>
                <a:cubicBezTo>
                  <a:pt x="20560155" y="28924883"/>
                  <a:pt x="20512403" y="28902556"/>
                  <a:pt x="20523706" y="28856582"/>
                </a:cubicBezTo>
                <a:cubicBezTo>
                  <a:pt x="20533612" y="28816831"/>
                  <a:pt x="20606510" y="28831004"/>
                  <a:pt x="20636228" y="28838421"/>
                </a:cubicBezTo>
                <a:cubicBezTo>
                  <a:pt x="20686140" y="28850893"/>
                  <a:pt x="20749512" y="28819333"/>
                  <a:pt x="20794215" y="28799483"/>
                </a:cubicBezTo>
                <a:cubicBezTo>
                  <a:pt x="20875750" y="28763352"/>
                  <a:pt x="20987255" y="28670337"/>
                  <a:pt x="20962363" y="28571239"/>
                </a:cubicBezTo>
                <a:cubicBezTo>
                  <a:pt x="20923755" y="28417518"/>
                  <a:pt x="20709378" y="28435806"/>
                  <a:pt x="20596095" y="28456583"/>
                </a:cubicBezTo>
                <a:cubicBezTo>
                  <a:pt x="20478239" y="28478198"/>
                  <a:pt x="20336127" y="28492498"/>
                  <a:pt x="20217889" y="28464101"/>
                </a:cubicBezTo>
                <a:cubicBezTo>
                  <a:pt x="20073109" y="28429303"/>
                  <a:pt x="19985226" y="28353903"/>
                  <a:pt x="19936965" y="28210914"/>
                </a:cubicBezTo>
                <a:cubicBezTo>
                  <a:pt x="19898611" y="28070998"/>
                  <a:pt x="19748625" y="27976371"/>
                  <a:pt x="19624291" y="27914179"/>
                </a:cubicBezTo>
                <a:cubicBezTo>
                  <a:pt x="19539709" y="27871951"/>
                  <a:pt x="19460842" y="27805975"/>
                  <a:pt x="19417789" y="27719932"/>
                </a:cubicBezTo>
                <a:cubicBezTo>
                  <a:pt x="19399502" y="27683343"/>
                  <a:pt x="19348193" y="27625393"/>
                  <a:pt x="19304125" y="27625393"/>
                </a:cubicBezTo>
                <a:cubicBezTo>
                  <a:pt x="19247737" y="27625393"/>
                  <a:pt x="19191730" y="27726473"/>
                  <a:pt x="19159599" y="27766414"/>
                </a:cubicBezTo>
                <a:cubicBezTo>
                  <a:pt x="19138643" y="27793922"/>
                  <a:pt x="19118959" y="27820922"/>
                  <a:pt x="19114006" y="27856457"/>
                </a:cubicBezTo>
                <a:cubicBezTo>
                  <a:pt x="19089622" y="28032187"/>
                  <a:pt x="18912839" y="28207663"/>
                  <a:pt x="18730974" y="28141445"/>
                </a:cubicBezTo>
                <a:cubicBezTo>
                  <a:pt x="18584288" y="28088029"/>
                  <a:pt x="18630009" y="27885388"/>
                  <a:pt x="18589495" y="27763772"/>
                </a:cubicBezTo>
                <a:cubicBezTo>
                  <a:pt x="18555586" y="27662210"/>
                  <a:pt x="18463004" y="27621405"/>
                  <a:pt x="18365849" y="27689554"/>
                </a:cubicBezTo>
                <a:cubicBezTo>
                  <a:pt x="18270217" y="27756648"/>
                  <a:pt x="18264122" y="27851225"/>
                  <a:pt x="18283680" y="27957117"/>
                </a:cubicBezTo>
                <a:cubicBezTo>
                  <a:pt x="18310604" y="28102951"/>
                  <a:pt x="18425158" y="28114229"/>
                  <a:pt x="18552667" y="28146093"/>
                </a:cubicBezTo>
                <a:cubicBezTo>
                  <a:pt x="18634454" y="28177183"/>
                  <a:pt x="18656426" y="28294429"/>
                  <a:pt x="18626200" y="28371124"/>
                </a:cubicBezTo>
                <a:cubicBezTo>
                  <a:pt x="18605245" y="28424160"/>
                  <a:pt x="18559017" y="28457688"/>
                  <a:pt x="18516218" y="28492117"/>
                </a:cubicBezTo>
                <a:cubicBezTo>
                  <a:pt x="18478372" y="28579341"/>
                  <a:pt x="18437731" y="28739323"/>
                  <a:pt x="18525489" y="28812437"/>
                </a:cubicBezTo>
                <a:cubicBezTo>
                  <a:pt x="18571462" y="28850715"/>
                  <a:pt x="18628994" y="28865523"/>
                  <a:pt x="18684747" y="28883532"/>
                </a:cubicBezTo>
                <a:cubicBezTo>
                  <a:pt x="18822923" y="28928147"/>
                  <a:pt x="18849974" y="29023346"/>
                  <a:pt x="18799810" y="29150359"/>
                </a:cubicBezTo>
                <a:cubicBezTo>
                  <a:pt x="18649315" y="29283594"/>
                  <a:pt x="18419698" y="29245240"/>
                  <a:pt x="18248375" y="29175708"/>
                </a:cubicBezTo>
                <a:cubicBezTo>
                  <a:pt x="18174462" y="29073994"/>
                  <a:pt x="18157951" y="28936084"/>
                  <a:pt x="18119597" y="28817873"/>
                </a:cubicBezTo>
                <a:cubicBezTo>
                  <a:pt x="18055082" y="28656735"/>
                  <a:pt x="17864961" y="28677703"/>
                  <a:pt x="17727421" y="28610380"/>
                </a:cubicBezTo>
                <a:cubicBezTo>
                  <a:pt x="17670017" y="28582313"/>
                  <a:pt x="17606390" y="28552493"/>
                  <a:pt x="17541620" y="28552493"/>
                </a:cubicBezTo>
                <a:cubicBezTo>
                  <a:pt x="17475326" y="28552493"/>
                  <a:pt x="17464150" y="28645863"/>
                  <a:pt x="17449291" y="28691482"/>
                </a:cubicBezTo>
                <a:cubicBezTo>
                  <a:pt x="17422240" y="28774172"/>
                  <a:pt x="17409667" y="28816386"/>
                  <a:pt x="17473548" y="28878667"/>
                </a:cubicBezTo>
                <a:cubicBezTo>
                  <a:pt x="17498312" y="28902709"/>
                  <a:pt x="17528032" y="28942917"/>
                  <a:pt x="17539587" y="28967974"/>
                </a:cubicBezTo>
                <a:cubicBezTo>
                  <a:pt x="17579593" y="29054016"/>
                  <a:pt x="17571465" y="29126026"/>
                  <a:pt x="17509997" y="29187494"/>
                </a:cubicBezTo>
                <a:cubicBezTo>
                  <a:pt x="17490059" y="29207433"/>
                  <a:pt x="17470119" y="29226864"/>
                  <a:pt x="17448784" y="29245202"/>
                </a:cubicBezTo>
                <a:cubicBezTo>
                  <a:pt x="17333468" y="29343932"/>
                  <a:pt x="17447260" y="29495596"/>
                  <a:pt x="17490947" y="29602428"/>
                </a:cubicBezTo>
                <a:cubicBezTo>
                  <a:pt x="17501360" y="29628069"/>
                  <a:pt x="17509997" y="29664747"/>
                  <a:pt x="17509997" y="29683911"/>
                </a:cubicBezTo>
                <a:cubicBezTo>
                  <a:pt x="17509997" y="29796433"/>
                  <a:pt x="17334609" y="29757343"/>
                  <a:pt x="17264634" y="29783009"/>
                </a:cubicBezTo>
                <a:cubicBezTo>
                  <a:pt x="17165193" y="29819471"/>
                  <a:pt x="17203039" y="29973712"/>
                  <a:pt x="17179797" y="30057443"/>
                </a:cubicBezTo>
                <a:cubicBezTo>
                  <a:pt x="17156175" y="30142508"/>
                  <a:pt x="17100549" y="30224093"/>
                  <a:pt x="17000600" y="30190793"/>
                </a:cubicBezTo>
                <a:cubicBezTo>
                  <a:pt x="16943959" y="30171883"/>
                  <a:pt x="16894810" y="30129414"/>
                  <a:pt x="16847058" y="30093003"/>
                </a:cubicBezTo>
                <a:cubicBezTo>
                  <a:pt x="16757776" y="30024754"/>
                  <a:pt x="16613377" y="30048553"/>
                  <a:pt x="16508984" y="30062447"/>
                </a:cubicBezTo>
                <a:cubicBezTo>
                  <a:pt x="16371062" y="30080761"/>
                  <a:pt x="16314166" y="30194629"/>
                  <a:pt x="16346932" y="30327687"/>
                </a:cubicBezTo>
                <a:cubicBezTo>
                  <a:pt x="16350995" y="30343930"/>
                  <a:pt x="16348328" y="30390691"/>
                  <a:pt x="16341217" y="30431611"/>
                </a:cubicBezTo>
                <a:cubicBezTo>
                  <a:pt x="16328136" y="30505499"/>
                  <a:pt x="16342614" y="30561278"/>
                  <a:pt x="16377031" y="30626543"/>
                </a:cubicBezTo>
                <a:cubicBezTo>
                  <a:pt x="16408399" y="30685915"/>
                  <a:pt x="16422877" y="30815455"/>
                  <a:pt x="16396589" y="30878803"/>
                </a:cubicBezTo>
                <a:cubicBezTo>
                  <a:pt x="16376524" y="30927063"/>
                  <a:pt x="16326231" y="30884048"/>
                  <a:pt x="16311500" y="30854571"/>
                </a:cubicBezTo>
                <a:cubicBezTo>
                  <a:pt x="16240761" y="30713017"/>
                  <a:pt x="16032227" y="30696914"/>
                  <a:pt x="15895702" y="30724193"/>
                </a:cubicBezTo>
                <a:cubicBezTo>
                  <a:pt x="15771241" y="30749085"/>
                  <a:pt x="15696819" y="30653975"/>
                  <a:pt x="15646146" y="30552464"/>
                </a:cubicBezTo>
                <a:cubicBezTo>
                  <a:pt x="15630399" y="30521184"/>
                  <a:pt x="15561564" y="30435890"/>
                  <a:pt x="15523084" y="30449200"/>
                </a:cubicBezTo>
                <a:cubicBezTo>
                  <a:pt x="15506828" y="30454852"/>
                  <a:pt x="15503399" y="30481509"/>
                  <a:pt x="15503399" y="30603480"/>
                </a:cubicBezTo>
                <a:cubicBezTo>
                  <a:pt x="15503399" y="30684569"/>
                  <a:pt x="15498572" y="30766548"/>
                  <a:pt x="15492604" y="30785648"/>
                </a:cubicBezTo>
                <a:cubicBezTo>
                  <a:pt x="15475713" y="30840512"/>
                  <a:pt x="15371066" y="30903555"/>
                  <a:pt x="15355443" y="30812204"/>
                </a:cubicBezTo>
                <a:cubicBezTo>
                  <a:pt x="15350363" y="30782512"/>
                  <a:pt x="15354681" y="30755664"/>
                  <a:pt x="15358364" y="30725704"/>
                </a:cubicBezTo>
                <a:cubicBezTo>
                  <a:pt x="15377287" y="30571056"/>
                  <a:pt x="15230983" y="30537389"/>
                  <a:pt x="15111857" y="30505601"/>
                </a:cubicBezTo>
                <a:cubicBezTo>
                  <a:pt x="15077440" y="30517475"/>
                  <a:pt x="15062708" y="30534836"/>
                  <a:pt x="15037562" y="30562852"/>
                </a:cubicBezTo>
                <a:cubicBezTo>
                  <a:pt x="14978000" y="30629451"/>
                  <a:pt x="14917420" y="30695110"/>
                  <a:pt x="14856968" y="30760972"/>
                </a:cubicBezTo>
                <a:cubicBezTo>
                  <a:pt x="14742160" y="30889014"/>
                  <a:pt x="14520291" y="30826606"/>
                  <a:pt x="14371702" y="30800393"/>
                </a:cubicBezTo>
                <a:cubicBezTo>
                  <a:pt x="14278103" y="30752374"/>
                  <a:pt x="14316076" y="30646495"/>
                  <a:pt x="14356715" y="30570218"/>
                </a:cubicBezTo>
                <a:cubicBezTo>
                  <a:pt x="14393291" y="30501842"/>
                  <a:pt x="14423009" y="30372492"/>
                  <a:pt x="14352016" y="30316625"/>
                </a:cubicBezTo>
                <a:cubicBezTo>
                  <a:pt x="14301089" y="30276683"/>
                  <a:pt x="14203300" y="30269368"/>
                  <a:pt x="14143102" y="30252973"/>
                </a:cubicBezTo>
                <a:cubicBezTo>
                  <a:pt x="14081888" y="30223953"/>
                  <a:pt x="14022197" y="30241593"/>
                  <a:pt x="13957301" y="30241593"/>
                </a:cubicBezTo>
                <a:cubicBezTo>
                  <a:pt x="13869416" y="30241593"/>
                  <a:pt x="13849478" y="30154497"/>
                  <a:pt x="13805028" y="30101169"/>
                </a:cubicBezTo>
                <a:cubicBezTo>
                  <a:pt x="13750290" y="30035587"/>
                  <a:pt x="13657581" y="29976659"/>
                  <a:pt x="13576046" y="29958167"/>
                </a:cubicBezTo>
                <a:cubicBezTo>
                  <a:pt x="13481939" y="29936819"/>
                  <a:pt x="13497053" y="29779199"/>
                  <a:pt x="13477113" y="29706873"/>
                </a:cubicBezTo>
                <a:cubicBezTo>
                  <a:pt x="13457427" y="29635588"/>
                  <a:pt x="13392024" y="29583416"/>
                  <a:pt x="13342112" y="29534356"/>
                </a:cubicBezTo>
                <a:cubicBezTo>
                  <a:pt x="13261974" y="29455743"/>
                  <a:pt x="13121894" y="29374945"/>
                  <a:pt x="13005689" y="29433035"/>
                </a:cubicBezTo>
                <a:cubicBezTo>
                  <a:pt x="12941553" y="29465090"/>
                  <a:pt x="12931901" y="29547640"/>
                  <a:pt x="12928853" y="29611165"/>
                </a:cubicBezTo>
                <a:cubicBezTo>
                  <a:pt x="12923139" y="29729199"/>
                  <a:pt x="12930504" y="29852110"/>
                  <a:pt x="12959079" y="29967045"/>
                </a:cubicBezTo>
                <a:cubicBezTo>
                  <a:pt x="12977494" y="30041022"/>
                  <a:pt x="12975590" y="30125643"/>
                  <a:pt x="12935203" y="30192267"/>
                </a:cubicBezTo>
                <a:cubicBezTo>
                  <a:pt x="12846558" y="30338723"/>
                  <a:pt x="12681839" y="30216193"/>
                  <a:pt x="12557506" y="30216193"/>
                </a:cubicBezTo>
                <a:cubicBezTo>
                  <a:pt x="12450444" y="30216193"/>
                  <a:pt x="12458192" y="30370854"/>
                  <a:pt x="12455397" y="30446114"/>
                </a:cubicBezTo>
                <a:cubicBezTo>
                  <a:pt x="12462256" y="30508090"/>
                  <a:pt x="12467209" y="30569253"/>
                  <a:pt x="12460859" y="30631674"/>
                </a:cubicBezTo>
                <a:cubicBezTo>
                  <a:pt x="12453620" y="30701918"/>
                  <a:pt x="12462256" y="30779045"/>
                  <a:pt x="12495275" y="30842126"/>
                </a:cubicBezTo>
                <a:cubicBezTo>
                  <a:pt x="12531343" y="30868300"/>
                  <a:pt x="12561696" y="30879946"/>
                  <a:pt x="12605385" y="30892621"/>
                </a:cubicBezTo>
                <a:cubicBezTo>
                  <a:pt x="12734417" y="30929984"/>
                  <a:pt x="12772263" y="31034328"/>
                  <a:pt x="12735814" y="31160565"/>
                </a:cubicBezTo>
                <a:cubicBezTo>
                  <a:pt x="12699492" y="31286270"/>
                  <a:pt x="12630403" y="31321246"/>
                  <a:pt x="12517375" y="31356907"/>
                </a:cubicBezTo>
                <a:lnTo>
                  <a:pt x="12517390" y="3135693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9" name="Freeform 369"/>
          <p:cNvSpPr/>
          <p:nvPr/>
        </p:nvSpPr>
        <p:spPr>
          <a:xfrm flipV="1">
            <a:off x="9886779" y="14309765"/>
            <a:ext cx="741557" cy="740954"/>
          </a:xfrm>
          <a:custGeom>
            <a:avLst/>
            <a:gdLst/>
            <a:ahLst/>
            <a:cxnLst/>
            <a:rect l="0" t="0" r="0" b="0"/>
            <a:pathLst>
              <a:path w="2609347" h="2606802">
                <a:moveTo>
                  <a:pt x="1647064" y="2554476"/>
                </a:moveTo>
                <a:cubicBezTo>
                  <a:pt x="1537463" y="2606802"/>
                  <a:pt x="1432053" y="2578100"/>
                  <a:pt x="1318642" y="2578100"/>
                </a:cubicBezTo>
                <a:cubicBezTo>
                  <a:pt x="1220980" y="2578100"/>
                  <a:pt x="1032004" y="2570860"/>
                  <a:pt x="972822" y="2470785"/>
                </a:cubicBezTo>
                <a:cubicBezTo>
                  <a:pt x="956947" y="2443987"/>
                  <a:pt x="942977" y="2416683"/>
                  <a:pt x="929007" y="2388871"/>
                </a:cubicBezTo>
                <a:cubicBezTo>
                  <a:pt x="925197" y="2348231"/>
                  <a:pt x="894082" y="2328546"/>
                  <a:pt x="865507" y="2299971"/>
                </a:cubicBezTo>
                <a:lnTo>
                  <a:pt x="861317" y="2285872"/>
                </a:lnTo>
                <a:cubicBezTo>
                  <a:pt x="848108" y="2241931"/>
                  <a:pt x="789943" y="2202687"/>
                  <a:pt x="758320" y="2170174"/>
                </a:cubicBezTo>
                <a:lnTo>
                  <a:pt x="659641" y="2068828"/>
                </a:lnTo>
                <a:cubicBezTo>
                  <a:pt x="618239" y="2020186"/>
                  <a:pt x="576582" y="1971802"/>
                  <a:pt x="534038" y="1924050"/>
                </a:cubicBezTo>
                <a:cubicBezTo>
                  <a:pt x="488952" y="1873504"/>
                  <a:pt x="448567" y="1820800"/>
                  <a:pt x="408307" y="1766571"/>
                </a:cubicBezTo>
                <a:cubicBezTo>
                  <a:pt x="386082" y="1739900"/>
                  <a:pt x="354586" y="1726440"/>
                  <a:pt x="323725" y="1710946"/>
                </a:cubicBezTo>
                <a:cubicBezTo>
                  <a:pt x="195074" y="1646684"/>
                  <a:pt x="130431" y="1490095"/>
                  <a:pt x="147449" y="1349251"/>
                </a:cubicBezTo>
                <a:cubicBezTo>
                  <a:pt x="154307" y="1293499"/>
                  <a:pt x="139829" y="1234188"/>
                  <a:pt x="100839" y="1192531"/>
                </a:cubicBezTo>
                <a:cubicBezTo>
                  <a:pt x="77851" y="1162307"/>
                  <a:pt x="60200" y="1139065"/>
                  <a:pt x="49531" y="1102487"/>
                </a:cubicBezTo>
                <a:cubicBezTo>
                  <a:pt x="0" y="933195"/>
                  <a:pt x="81535" y="789688"/>
                  <a:pt x="115190" y="629921"/>
                </a:cubicBezTo>
                <a:lnTo>
                  <a:pt x="130050" y="607060"/>
                </a:lnTo>
                <a:cubicBezTo>
                  <a:pt x="180596" y="528829"/>
                  <a:pt x="271782" y="513841"/>
                  <a:pt x="359665" y="505079"/>
                </a:cubicBezTo>
                <a:cubicBezTo>
                  <a:pt x="417704" y="499364"/>
                  <a:pt x="472696" y="489712"/>
                  <a:pt x="526543" y="467742"/>
                </a:cubicBezTo>
                <a:cubicBezTo>
                  <a:pt x="592456" y="406654"/>
                  <a:pt x="622936" y="321692"/>
                  <a:pt x="641352" y="234950"/>
                </a:cubicBezTo>
                <a:cubicBezTo>
                  <a:pt x="675007" y="75818"/>
                  <a:pt x="849632" y="146177"/>
                  <a:pt x="972188" y="107950"/>
                </a:cubicBezTo>
                <a:cubicBezTo>
                  <a:pt x="983364" y="104393"/>
                  <a:pt x="1000254" y="95885"/>
                  <a:pt x="1009652" y="89027"/>
                </a:cubicBezTo>
                <a:cubicBezTo>
                  <a:pt x="1109474" y="15493"/>
                  <a:pt x="1277749" y="0"/>
                  <a:pt x="1398907" y="0"/>
                </a:cubicBezTo>
                <a:cubicBezTo>
                  <a:pt x="1458724" y="0"/>
                  <a:pt x="1524383" y="23750"/>
                  <a:pt x="1569342" y="61974"/>
                </a:cubicBezTo>
                <a:cubicBezTo>
                  <a:pt x="1591821" y="81024"/>
                  <a:pt x="1601473" y="87883"/>
                  <a:pt x="1607188" y="88900"/>
                </a:cubicBezTo>
                <a:cubicBezTo>
                  <a:pt x="1629031" y="92710"/>
                  <a:pt x="1650241" y="122553"/>
                  <a:pt x="1666370" y="137160"/>
                </a:cubicBezTo>
                <a:cubicBezTo>
                  <a:pt x="1742061" y="206247"/>
                  <a:pt x="1860553" y="206756"/>
                  <a:pt x="1937515" y="141352"/>
                </a:cubicBezTo>
                <a:cubicBezTo>
                  <a:pt x="1986536" y="99696"/>
                  <a:pt x="2040766" y="71248"/>
                  <a:pt x="2103250" y="55881"/>
                </a:cubicBezTo>
                <a:cubicBezTo>
                  <a:pt x="2244856" y="20956"/>
                  <a:pt x="2271907" y="218315"/>
                  <a:pt x="2334010" y="292862"/>
                </a:cubicBezTo>
                <a:cubicBezTo>
                  <a:pt x="2366268" y="331598"/>
                  <a:pt x="2399542" y="357888"/>
                  <a:pt x="2450849" y="369571"/>
                </a:cubicBezTo>
                <a:cubicBezTo>
                  <a:pt x="2495553" y="379731"/>
                  <a:pt x="2560196" y="396115"/>
                  <a:pt x="2573023" y="449073"/>
                </a:cubicBezTo>
                <a:cubicBezTo>
                  <a:pt x="2588135" y="511683"/>
                  <a:pt x="2523366" y="584962"/>
                  <a:pt x="2491109" y="633731"/>
                </a:cubicBezTo>
                <a:cubicBezTo>
                  <a:pt x="2474345" y="667258"/>
                  <a:pt x="2460883" y="701169"/>
                  <a:pt x="2451739" y="737871"/>
                </a:cubicBezTo>
                <a:cubicBezTo>
                  <a:pt x="2444753" y="765810"/>
                  <a:pt x="2426848" y="813562"/>
                  <a:pt x="2411988" y="844044"/>
                </a:cubicBezTo>
                <a:cubicBezTo>
                  <a:pt x="2361569" y="946915"/>
                  <a:pt x="2383667" y="1041530"/>
                  <a:pt x="2450342" y="1129031"/>
                </a:cubicBezTo>
                <a:cubicBezTo>
                  <a:pt x="2516382" y="1210946"/>
                  <a:pt x="2525145" y="1299973"/>
                  <a:pt x="2537591" y="1404494"/>
                </a:cubicBezTo>
                <a:cubicBezTo>
                  <a:pt x="2548005" y="1492504"/>
                  <a:pt x="2568072" y="1599945"/>
                  <a:pt x="2582041" y="1643509"/>
                </a:cubicBezTo>
                <a:cubicBezTo>
                  <a:pt x="2604266" y="1712214"/>
                  <a:pt x="2609347" y="1801750"/>
                  <a:pt x="2539242" y="1842771"/>
                </a:cubicBezTo>
                <a:cubicBezTo>
                  <a:pt x="2492126" y="1879221"/>
                  <a:pt x="2440436" y="1904240"/>
                  <a:pt x="2387605" y="1931035"/>
                </a:cubicBezTo>
                <a:cubicBezTo>
                  <a:pt x="2341377" y="1954404"/>
                  <a:pt x="2311532" y="1981581"/>
                  <a:pt x="2275210" y="2018031"/>
                </a:cubicBezTo>
                <a:cubicBezTo>
                  <a:pt x="2239270" y="2036827"/>
                  <a:pt x="2206123" y="2060196"/>
                  <a:pt x="2172341" y="2082803"/>
                </a:cubicBezTo>
                <a:cubicBezTo>
                  <a:pt x="2085346" y="2114807"/>
                  <a:pt x="2026545" y="2208026"/>
                  <a:pt x="1963426" y="2273303"/>
                </a:cubicBezTo>
                <a:cubicBezTo>
                  <a:pt x="1806709" y="2435228"/>
                  <a:pt x="1790961" y="2451484"/>
                  <a:pt x="1772291" y="2470153"/>
                </a:cubicBezTo>
                <a:cubicBezTo>
                  <a:pt x="1735715" y="2506727"/>
                  <a:pt x="1693678" y="2532254"/>
                  <a:pt x="1647069" y="2554479"/>
                </a:cubicBezTo>
                <a:lnTo>
                  <a:pt x="1647064" y="2554476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0" name="Picture 37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7632" y="14981998"/>
            <a:ext cx="329531" cy="134177"/>
          </a:xfrm>
          <a:prstGeom prst="rect">
            <a:avLst/>
          </a:prstGeom>
          <a:noFill/>
        </p:spPr>
      </p:pic>
      <p:sp>
        <p:nvSpPr>
          <p:cNvPr id="371" name="Freeform 371"/>
          <p:cNvSpPr/>
          <p:nvPr/>
        </p:nvSpPr>
        <p:spPr>
          <a:xfrm flipV="1">
            <a:off x="10835940" y="13859438"/>
            <a:ext cx="328441" cy="335499"/>
          </a:xfrm>
          <a:custGeom>
            <a:avLst/>
            <a:gdLst/>
            <a:ahLst/>
            <a:cxnLst/>
            <a:rect l="0" t="0" r="0" b="0"/>
            <a:pathLst>
              <a:path w="1155701" h="1180341">
                <a:moveTo>
                  <a:pt x="995804" y="1169290"/>
                </a:moveTo>
                <a:lnTo>
                  <a:pt x="951735" y="1180341"/>
                </a:lnTo>
                <a:lnTo>
                  <a:pt x="915034" y="1180341"/>
                </a:lnTo>
                <a:cubicBezTo>
                  <a:pt x="891410" y="1170180"/>
                  <a:pt x="875157" y="1167641"/>
                  <a:pt x="848740" y="1167641"/>
                </a:cubicBezTo>
                <a:cubicBezTo>
                  <a:pt x="748157" y="1167641"/>
                  <a:pt x="686688" y="1092458"/>
                  <a:pt x="623697" y="1026415"/>
                </a:cubicBezTo>
                <a:cubicBezTo>
                  <a:pt x="552575" y="951741"/>
                  <a:pt x="467486" y="945009"/>
                  <a:pt x="371221" y="936117"/>
                </a:cubicBezTo>
                <a:cubicBezTo>
                  <a:pt x="291718" y="928750"/>
                  <a:pt x="204851" y="916558"/>
                  <a:pt x="136143" y="872108"/>
                </a:cubicBezTo>
                <a:cubicBezTo>
                  <a:pt x="86994" y="840231"/>
                  <a:pt x="87756" y="766316"/>
                  <a:pt x="83184" y="715516"/>
                </a:cubicBezTo>
                <a:cubicBezTo>
                  <a:pt x="79627" y="677035"/>
                  <a:pt x="68197" y="623314"/>
                  <a:pt x="57784" y="596138"/>
                </a:cubicBezTo>
                <a:cubicBezTo>
                  <a:pt x="41655" y="554354"/>
                  <a:pt x="32511" y="511557"/>
                  <a:pt x="24637" y="467866"/>
                </a:cubicBezTo>
                <a:cubicBezTo>
                  <a:pt x="0" y="401191"/>
                  <a:pt x="5841" y="340231"/>
                  <a:pt x="50800" y="284988"/>
                </a:cubicBezTo>
                <a:cubicBezTo>
                  <a:pt x="84201" y="243840"/>
                  <a:pt x="110871" y="195833"/>
                  <a:pt x="140335" y="151638"/>
                </a:cubicBezTo>
                <a:cubicBezTo>
                  <a:pt x="207265" y="0"/>
                  <a:pt x="389636" y="153541"/>
                  <a:pt x="490982" y="177038"/>
                </a:cubicBezTo>
                <a:cubicBezTo>
                  <a:pt x="520701" y="184023"/>
                  <a:pt x="548768" y="191136"/>
                  <a:pt x="577089" y="202438"/>
                </a:cubicBezTo>
                <a:cubicBezTo>
                  <a:pt x="678307" y="242950"/>
                  <a:pt x="782447" y="354711"/>
                  <a:pt x="820419" y="451359"/>
                </a:cubicBezTo>
                <a:cubicBezTo>
                  <a:pt x="838198" y="496826"/>
                  <a:pt x="861059" y="548258"/>
                  <a:pt x="871219" y="565659"/>
                </a:cubicBezTo>
                <a:cubicBezTo>
                  <a:pt x="905382" y="624713"/>
                  <a:pt x="921511" y="696342"/>
                  <a:pt x="942468" y="760983"/>
                </a:cubicBezTo>
                <a:cubicBezTo>
                  <a:pt x="967741" y="791084"/>
                  <a:pt x="992759" y="821308"/>
                  <a:pt x="1017905" y="851409"/>
                </a:cubicBezTo>
                <a:cubicBezTo>
                  <a:pt x="1094486" y="951232"/>
                  <a:pt x="1155701" y="1129538"/>
                  <a:pt x="995807" y="1169290"/>
                </a:cubicBezTo>
                <a:lnTo>
                  <a:pt x="995804" y="116929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2" name="Freeform 372"/>
          <p:cNvSpPr/>
          <p:nvPr/>
        </p:nvSpPr>
        <p:spPr>
          <a:xfrm flipV="1">
            <a:off x="4501167" y="10002473"/>
            <a:ext cx="247384" cy="269149"/>
          </a:xfrm>
          <a:custGeom>
            <a:avLst/>
            <a:gdLst/>
            <a:ahLst/>
            <a:cxnLst/>
            <a:rect l="0" t="0" r="0" b="0"/>
            <a:pathLst>
              <a:path w="870483" h="946913">
                <a:moveTo>
                  <a:pt x="578624" y="909701"/>
                </a:moveTo>
                <a:cubicBezTo>
                  <a:pt x="491820" y="946913"/>
                  <a:pt x="444093" y="918211"/>
                  <a:pt x="357695" y="916051"/>
                </a:cubicBezTo>
                <a:cubicBezTo>
                  <a:pt x="329031" y="915288"/>
                  <a:pt x="288417" y="906399"/>
                  <a:pt x="267474" y="896365"/>
                </a:cubicBezTo>
                <a:cubicBezTo>
                  <a:pt x="246481" y="886205"/>
                  <a:pt x="193091" y="877951"/>
                  <a:pt x="148539" y="877951"/>
                </a:cubicBezTo>
                <a:cubicBezTo>
                  <a:pt x="45593" y="877951"/>
                  <a:pt x="21844" y="834771"/>
                  <a:pt x="18085" y="735203"/>
                </a:cubicBezTo>
                <a:cubicBezTo>
                  <a:pt x="15671" y="671449"/>
                  <a:pt x="11811" y="608203"/>
                  <a:pt x="7036" y="544576"/>
                </a:cubicBezTo>
                <a:cubicBezTo>
                  <a:pt x="1219" y="466725"/>
                  <a:pt x="0" y="377064"/>
                  <a:pt x="52235" y="312801"/>
                </a:cubicBezTo>
                <a:cubicBezTo>
                  <a:pt x="67411" y="294132"/>
                  <a:pt x="77724" y="278512"/>
                  <a:pt x="82194" y="255270"/>
                </a:cubicBezTo>
                <a:cubicBezTo>
                  <a:pt x="107823" y="239903"/>
                  <a:pt x="130924" y="221742"/>
                  <a:pt x="154648" y="203581"/>
                </a:cubicBezTo>
                <a:cubicBezTo>
                  <a:pt x="272211" y="174752"/>
                  <a:pt x="365912" y="112522"/>
                  <a:pt x="471995" y="59437"/>
                </a:cubicBezTo>
                <a:cubicBezTo>
                  <a:pt x="590918" y="0"/>
                  <a:pt x="709777" y="141605"/>
                  <a:pt x="787222" y="211837"/>
                </a:cubicBezTo>
                <a:cubicBezTo>
                  <a:pt x="852944" y="271399"/>
                  <a:pt x="870483" y="346202"/>
                  <a:pt x="845413" y="433578"/>
                </a:cubicBezTo>
                <a:cubicBezTo>
                  <a:pt x="826668" y="498856"/>
                  <a:pt x="809828" y="569595"/>
                  <a:pt x="821245" y="637921"/>
                </a:cubicBezTo>
                <a:cubicBezTo>
                  <a:pt x="839622" y="748157"/>
                  <a:pt x="786205" y="835025"/>
                  <a:pt x="684631" y="869696"/>
                </a:cubicBezTo>
                <a:cubicBezTo>
                  <a:pt x="648665" y="881887"/>
                  <a:pt x="613537" y="894714"/>
                  <a:pt x="578624" y="90970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" name="Freeform 373"/>
          <p:cNvSpPr/>
          <p:nvPr/>
        </p:nvSpPr>
        <p:spPr>
          <a:xfrm flipV="1">
            <a:off x="8962740" y="14571587"/>
            <a:ext cx="244598" cy="251714"/>
          </a:xfrm>
          <a:custGeom>
            <a:avLst/>
            <a:gdLst/>
            <a:ahLst/>
            <a:cxnLst/>
            <a:rect l="0" t="0" r="0" b="0"/>
            <a:pathLst>
              <a:path w="860679" h="885573">
                <a:moveTo>
                  <a:pt x="666877" y="822200"/>
                </a:moveTo>
                <a:cubicBezTo>
                  <a:pt x="530352" y="885573"/>
                  <a:pt x="400558" y="816232"/>
                  <a:pt x="265557" y="797945"/>
                </a:cubicBezTo>
                <a:cubicBezTo>
                  <a:pt x="222631" y="792103"/>
                  <a:pt x="176784" y="776991"/>
                  <a:pt x="159512" y="762892"/>
                </a:cubicBezTo>
                <a:cubicBezTo>
                  <a:pt x="139700" y="746763"/>
                  <a:pt x="126366" y="737747"/>
                  <a:pt x="121412" y="736857"/>
                </a:cubicBezTo>
                <a:cubicBezTo>
                  <a:pt x="82170" y="729998"/>
                  <a:pt x="38354" y="649734"/>
                  <a:pt x="24511" y="617732"/>
                </a:cubicBezTo>
                <a:cubicBezTo>
                  <a:pt x="0" y="561345"/>
                  <a:pt x="8128" y="519816"/>
                  <a:pt x="25654" y="460759"/>
                </a:cubicBezTo>
                <a:cubicBezTo>
                  <a:pt x="112142" y="384305"/>
                  <a:pt x="82423" y="279403"/>
                  <a:pt x="113030" y="180088"/>
                </a:cubicBezTo>
                <a:cubicBezTo>
                  <a:pt x="144144" y="79378"/>
                  <a:pt x="276098" y="86363"/>
                  <a:pt x="356108" y="51562"/>
                </a:cubicBezTo>
                <a:cubicBezTo>
                  <a:pt x="428245" y="20321"/>
                  <a:pt x="491618" y="0"/>
                  <a:pt x="565531" y="30736"/>
                </a:cubicBezTo>
                <a:cubicBezTo>
                  <a:pt x="715772" y="92964"/>
                  <a:pt x="823849" y="207773"/>
                  <a:pt x="842137" y="372619"/>
                </a:cubicBezTo>
                <a:cubicBezTo>
                  <a:pt x="860679" y="540639"/>
                  <a:pt x="833248" y="744984"/>
                  <a:pt x="666877" y="822197"/>
                </a:cubicBezTo>
                <a:lnTo>
                  <a:pt x="666877" y="8222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" name="Freeform 374"/>
          <p:cNvSpPr/>
          <p:nvPr/>
        </p:nvSpPr>
        <p:spPr>
          <a:xfrm flipV="1">
            <a:off x="11571105" y="14105015"/>
            <a:ext cx="246583" cy="270736"/>
          </a:xfrm>
          <a:custGeom>
            <a:avLst/>
            <a:gdLst/>
            <a:ahLst/>
            <a:cxnLst/>
            <a:rect l="0" t="0" r="0" b="0"/>
            <a:pathLst>
              <a:path w="867662" h="952497">
                <a:moveTo>
                  <a:pt x="562865" y="888489"/>
                </a:moveTo>
                <a:cubicBezTo>
                  <a:pt x="415290" y="952497"/>
                  <a:pt x="252224" y="815210"/>
                  <a:pt x="124588" y="762252"/>
                </a:cubicBezTo>
                <a:cubicBezTo>
                  <a:pt x="0" y="710689"/>
                  <a:pt x="117348" y="534160"/>
                  <a:pt x="155067" y="458469"/>
                </a:cubicBezTo>
                <a:cubicBezTo>
                  <a:pt x="177165" y="414400"/>
                  <a:pt x="198627" y="370331"/>
                  <a:pt x="218821" y="325373"/>
                </a:cubicBezTo>
                <a:cubicBezTo>
                  <a:pt x="250953" y="253873"/>
                  <a:pt x="310896" y="223773"/>
                  <a:pt x="370967" y="179069"/>
                </a:cubicBezTo>
                <a:cubicBezTo>
                  <a:pt x="394336" y="155699"/>
                  <a:pt x="408177" y="119506"/>
                  <a:pt x="422275" y="90550"/>
                </a:cubicBezTo>
                <a:cubicBezTo>
                  <a:pt x="439927" y="54227"/>
                  <a:pt x="468502" y="0"/>
                  <a:pt x="517780" y="0"/>
                </a:cubicBezTo>
                <a:cubicBezTo>
                  <a:pt x="551433" y="0"/>
                  <a:pt x="602742" y="24002"/>
                  <a:pt x="617854" y="55752"/>
                </a:cubicBezTo>
                <a:cubicBezTo>
                  <a:pt x="653923" y="131189"/>
                  <a:pt x="746758" y="196088"/>
                  <a:pt x="805433" y="255269"/>
                </a:cubicBezTo>
                <a:cubicBezTo>
                  <a:pt x="843025" y="304543"/>
                  <a:pt x="867662" y="350391"/>
                  <a:pt x="867662" y="414019"/>
                </a:cubicBezTo>
                <a:cubicBezTo>
                  <a:pt x="867662" y="606549"/>
                  <a:pt x="750569" y="710183"/>
                  <a:pt x="627633" y="836929"/>
                </a:cubicBezTo>
                <a:cubicBezTo>
                  <a:pt x="606680" y="860298"/>
                  <a:pt x="592073" y="875792"/>
                  <a:pt x="562862" y="888492"/>
                </a:cubicBezTo>
                <a:lnTo>
                  <a:pt x="562865" y="888489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5" name="Freeform 375"/>
          <p:cNvSpPr/>
          <p:nvPr/>
        </p:nvSpPr>
        <p:spPr>
          <a:xfrm flipV="1">
            <a:off x="14911031" y="11697436"/>
            <a:ext cx="195296" cy="230343"/>
          </a:xfrm>
          <a:custGeom>
            <a:avLst/>
            <a:gdLst/>
            <a:ahLst/>
            <a:cxnLst/>
            <a:rect l="0" t="0" r="0" b="0"/>
            <a:pathLst>
              <a:path w="687198" h="810388">
                <a:moveTo>
                  <a:pt x="490727" y="733045"/>
                </a:moveTo>
                <a:cubicBezTo>
                  <a:pt x="389127" y="810388"/>
                  <a:pt x="273177" y="716916"/>
                  <a:pt x="176402" y="690246"/>
                </a:cubicBezTo>
                <a:cubicBezTo>
                  <a:pt x="37210" y="651765"/>
                  <a:pt x="15621" y="454027"/>
                  <a:pt x="0" y="340361"/>
                </a:cubicBezTo>
                <a:cubicBezTo>
                  <a:pt x="0" y="118492"/>
                  <a:pt x="278256" y="48769"/>
                  <a:pt x="443102" y="0"/>
                </a:cubicBezTo>
                <a:cubicBezTo>
                  <a:pt x="552577" y="11176"/>
                  <a:pt x="567817" y="125476"/>
                  <a:pt x="606425" y="211962"/>
                </a:cubicBezTo>
                <a:cubicBezTo>
                  <a:pt x="687198" y="393446"/>
                  <a:pt x="652019" y="610234"/>
                  <a:pt x="490727" y="733044"/>
                </a:cubicBezTo>
                <a:lnTo>
                  <a:pt x="490727" y="733045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6" name="Freeform 376"/>
          <p:cNvSpPr/>
          <p:nvPr/>
        </p:nvSpPr>
        <p:spPr>
          <a:xfrm flipV="1">
            <a:off x="8210609" y="14216487"/>
            <a:ext cx="188185" cy="228359"/>
          </a:xfrm>
          <a:custGeom>
            <a:avLst/>
            <a:gdLst/>
            <a:ahLst/>
            <a:cxnLst/>
            <a:rect l="0" t="0" r="0" b="0"/>
            <a:pathLst>
              <a:path w="662177" h="803405">
                <a:moveTo>
                  <a:pt x="426721" y="768353"/>
                </a:moveTo>
                <a:cubicBezTo>
                  <a:pt x="352808" y="800484"/>
                  <a:pt x="235713" y="803405"/>
                  <a:pt x="183897" y="733046"/>
                </a:cubicBezTo>
                <a:cubicBezTo>
                  <a:pt x="157100" y="696723"/>
                  <a:pt x="131955" y="662179"/>
                  <a:pt x="113539" y="620396"/>
                </a:cubicBezTo>
                <a:cubicBezTo>
                  <a:pt x="94870" y="578231"/>
                  <a:pt x="72010" y="547371"/>
                  <a:pt x="43053" y="511810"/>
                </a:cubicBezTo>
                <a:cubicBezTo>
                  <a:pt x="28829" y="469264"/>
                  <a:pt x="16638" y="429387"/>
                  <a:pt x="10033" y="384810"/>
                </a:cubicBezTo>
                <a:cubicBezTo>
                  <a:pt x="0" y="316864"/>
                  <a:pt x="30353" y="269748"/>
                  <a:pt x="82423" y="229871"/>
                </a:cubicBezTo>
                <a:cubicBezTo>
                  <a:pt x="135001" y="185167"/>
                  <a:pt x="159131" y="132844"/>
                  <a:pt x="181863" y="67819"/>
                </a:cubicBezTo>
                <a:cubicBezTo>
                  <a:pt x="275081" y="0"/>
                  <a:pt x="380873" y="139700"/>
                  <a:pt x="462152" y="180342"/>
                </a:cubicBezTo>
                <a:cubicBezTo>
                  <a:pt x="566291" y="243969"/>
                  <a:pt x="637539" y="340618"/>
                  <a:pt x="649222" y="463807"/>
                </a:cubicBezTo>
                <a:cubicBezTo>
                  <a:pt x="662177" y="599696"/>
                  <a:pt x="542669" y="718061"/>
                  <a:pt x="426718" y="768353"/>
                </a:cubicBezTo>
                <a:lnTo>
                  <a:pt x="426721" y="76835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7" name="Freeform 377"/>
          <p:cNvSpPr/>
          <p:nvPr/>
        </p:nvSpPr>
        <p:spPr>
          <a:xfrm flipV="1">
            <a:off x="11295071" y="14875931"/>
            <a:ext cx="179740" cy="200562"/>
          </a:xfrm>
          <a:custGeom>
            <a:avLst/>
            <a:gdLst/>
            <a:ahLst/>
            <a:cxnLst/>
            <a:rect l="0" t="0" r="0" b="0"/>
            <a:pathLst>
              <a:path w="632460" h="705613">
                <a:moveTo>
                  <a:pt x="342900" y="653796"/>
                </a:moveTo>
                <a:cubicBezTo>
                  <a:pt x="227964" y="705613"/>
                  <a:pt x="105283" y="661036"/>
                  <a:pt x="57277" y="550419"/>
                </a:cubicBezTo>
                <a:cubicBezTo>
                  <a:pt x="0" y="418467"/>
                  <a:pt x="68073" y="335028"/>
                  <a:pt x="136398" y="232411"/>
                </a:cubicBezTo>
                <a:cubicBezTo>
                  <a:pt x="158368" y="161925"/>
                  <a:pt x="263016" y="69469"/>
                  <a:pt x="327533" y="41402"/>
                </a:cubicBezTo>
                <a:cubicBezTo>
                  <a:pt x="423165" y="0"/>
                  <a:pt x="529208" y="45213"/>
                  <a:pt x="558927" y="144652"/>
                </a:cubicBezTo>
                <a:cubicBezTo>
                  <a:pt x="588646" y="243839"/>
                  <a:pt x="632460" y="392429"/>
                  <a:pt x="598044" y="494156"/>
                </a:cubicBezTo>
                <a:cubicBezTo>
                  <a:pt x="566548" y="587756"/>
                  <a:pt x="424817" y="616964"/>
                  <a:pt x="342900" y="653796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" name="Freeform 378"/>
          <p:cNvSpPr/>
          <p:nvPr/>
        </p:nvSpPr>
        <p:spPr>
          <a:xfrm flipV="1">
            <a:off x="4184701" y="13867958"/>
            <a:ext cx="165325" cy="190527"/>
          </a:xfrm>
          <a:custGeom>
            <a:avLst/>
            <a:gdLst/>
            <a:ahLst/>
            <a:cxnLst/>
            <a:rect l="0" t="0" r="0" b="0"/>
            <a:pathLst>
              <a:path w="581737" h="670306">
                <a:moveTo>
                  <a:pt x="464478" y="595250"/>
                </a:moveTo>
                <a:cubicBezTo>
                  <a:pt x="366129" y="670306"/>
                  <a:pt x="291618" y="542165"/>
                  <a:pt x="205448" y="508254"/>
                </a:cubicBezTo>
                <a:cubicBezTo>
                  <a:pt x="153378" y="487679"/>
                  <a:pt x="110389" y="447802"/>
                  <a:pt x="88050" y="396367"/>
                </a:cubicBezTo>
                <a:cubicBezTo>
                  <a:pt x="44831" y="296797"/>
                  <a:pt x="0" y="115695"/>
                  <a:pt x="130607" y="72389"/>
                </a:cubicBezTo>
                <a:cubicBezTo>
                  <a:pt x="224346" y="41275"/>
                  <a:pt x="354813" y="0"/>
                  <a:pt x="450304" y="40131"/>
                </a:cubicBezTo>
                <a:cubicBezTo>
                  <a:pt x="561493" y="86993"/>
                  <a:pt x="560439" y="180467"/>
                  <a:pt x="571450" y="296416"/>
                </a:cubicBezTo>
                <a:cubicBezTo>
                  <a:pt x="579247" y="378712"/>
                  <a:pt x="581737" y="457705"/>
                  <a:pt x="576987" y="472058"/>
                </a:cubicBezTo>
                <a:cubicBezTo>
                  <a:pt x="558305" y="528064"/>
                  <a:pt x="509740" y="560704"/>
                  <a:pt x="464478" y="595247"/>
                </a:cubicBezTo>
                <a:lnTo>
                  <a:pt x="464478" y="59525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" name="Freeform 379"/>
          <p:cNvSpPr/>
          <p:nvPr/>
        </p:nvSpPr>
        <p:spPr>
          <a:xfrm flipV="1">
            <a:off x="10745563" y="14774062"/>
            <a:ext cx="187247" cy="172803"/>
          </a:xfrm>
          <a:custGeom>
            <a:avLst/>
            <a:gdLst/>
            <a:ahLst/>
            <a:cxnLst/>
            <a:rect l="0" t="0" r="0" b="0"/>
            <a:pathLst>
              <a:path w="658876" h="607950">
                <a:moveTo>
                  <a:pt x="404495" y="574929"/>
                </a:moveTo>
                <a:cubicBezTo>
                  <a:pt x="328422" y="607950"/>
                  <a:pt x="266192" y="549021"/>
                  <a:pt x="198628" y="518033"/>
                </a:cubicBezTo>
                <a:cubicBezTo>
                  <a:pt x="62612" y="455805"/>
                  <a:pt x="0" y="276352"/>
                  <a:pt x="48388" y="133223"/>
                </a:cubicBezTo>
                <a:cubicBezTo>
                  <a:pt x="93346" y="0"/>
                  <a:pt x="302896" y="37973"/>
                  <a:pt x="401956" y="79629"/>
                </a:cubicBezTo>
                <a:cubicBezTo>
                  <a:pt x="536194" y="136143"/>
                  <a:pt x="658876" y="303910"/>
                  <a:pt x="547370" y="440943"/>
                </a:cubicBezTo>
                <a:cubicBezTo>
                  <a:pt x="528066" y="464694"/>
                  <a:pt x="522097" y="474219"/>
                  <a:pt x="520446" y="484122"/>
                </a:cubicBezTo>
                <a:cubicBezTo>
                  <a:pt x="514350" y="519047"/>
                  <a:pt x="432182" y="562862"/>
                  <a:pt x="404495" y="574926"/>
                </a:cubicBezTo>
                <a:lnTo>
                  <a:pt x="404495" y="574929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0" name="Freeform 380"/>
          <p:cNvSpPr/>
          <p:nvPr/>
        </p:nvSpPr>
        <p:spPr>
          <a:xfrm flipV="1">
            <a:off x="5537374" y="14299766"/>
            <a:ext cx="169176" cy="155295"/>
          </a:xfrm>
          <a:custGeom>
            <a:avLst/>
            <a:gdLst/>
            <a:ahLst/>
            <a:cxnLst/>
            <a:rect l="0" t="0" r="0" b="0"/>
            <a:pathLst>
              <a:path w="595288" h="546354">
                <a:moveTo>
                  <a:pt x="378879" y="479170"/>
                </a:moveTo>
                <a:cubicBezTo>
                  <a:pt x="290881" y="546354"/>
                  <a:pt x="193802" y="453770"/>
                  <a:pt x="110021" y="419990"/>
                </a:cubicBezTo>
                <a:cubicBezTo>
                  <a:pt x="8649" y="379223"/>
                  <a:pt x="0" y="249811"/>
                  <a:pt x="63754" y="171450"/>
                </a:cubicBezTo>
                <a:cubicBezTo>
                  <a:pt x="79870" y="151637"/>
                  <a:pt x="88951" y="138301"/>
                  <a:pt x="89815" y="133350"/>
                </a:cubicBezTo>
                <a:cubicBezTo>
                  <a:pt x="105956" y="40004"/>
                  <a:pt x="246596" y="0"/>
                  <a:pt x="319736" y="0"/>
                </a:cubicBezTo>
                <a:cubicBezTo>
                  <a:pt x="401663" y="0"/>
                  <a:pt x="502654" y="55119"/>
                  <a:pt x="534937" y="129539"/>
                </a:cubicBezTo>
                <a:cubicBezTo>
                  <a:pt x="595288" y="268604"/>
                  <a:pt x="481292" y="401064"/>
                  <a:pt x="378879" y="47917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" name="Freeform 381"/>
          <p:cNvSpPr/>
          <p:nvPr/>
        </p:nvSpPr>
        <p:spPr>
          <a:xfrm flipV="1">
            <a:off x="6201873" y="5759342"/>
            <a:ext cx="139602" cy="177257"/>
          </a:xfrm>
          <a:custGeom>
            <a:avLst/>
            <a:gdLst/>
            <a:ahLst/>
            <a:cxnLst/>
            <a:rect l="0" t="0" r="0" b="0"/>
            <a:pathLst>
              <a:path w="491224" h="623621">
                <a:moveTo>
                  <a:pt x="318427" y="540867"/>
                </a:moveTo>
                <a:cubicBezTo>
                  <a:pt x="278447" y="579793"/>
                  <a:pt x="216509" y="623621"/>
                  <a:pt x="158242" y="599097"/>
                </a:cubicBezTo>
                <a:cubicBezTo>
                  <a:pt x="0" y="532498"/>
                  <a:pt x="130848" y="303581"/>
                  <a:pt x="119444" y="177736"/>
                </a:cubicBezTo>
                <a:cubicBezTo>
                  <a:pt x="115570" y="134938"/>
                  <a:pt x="117856" y="87363"/>
                  <a:pt x="124524" y="71984"/>
                </a:cubicBezTo>
                <a:cubicBezTo>
                  <a:pt x="155766" y="0"/>
                  <a:pt x="252324" y="48413"/>
                  <a:pt x="304293" y="66358"/>
                </a:cubicBezTo>
                <a:cubicBezTo>
                  <a:pt x="450406" y="116827"/>
                  <a:pt x="491224" y="321272"/>
                  <a:pt x="393853" y="441008"/>
                </a:cubicBezTo>
                <a:cubicBezTo>
                  <a:pt x="379731" y="458381"/>
                  <a:pt x="368961" y="472593"/>
                  <a:pt x="366015" y="494538"/>
                </a:cubicBezTo>
                <a:lnTo>
                  <a:pt x="318427" y="540867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" name="Freeform 382"/>
          <p:cNvSpPr/>
          <p:nvPr/>
        </p:nvSpPr>
        <p:spPr>
          <a:xfrm flipV="1">
            <a:off x="8488954" y="13977877"/>
            <a:ext cx="170789" cy="107320"/>
          </a:xfrm>
          <a:custGeom>
            <a:avLst/>
            <a:gdLst/>
            <a:ahLst/>
            <a:cxnLst/>
            <a:rect l="0" t="0" r="0" b="0"/>
            <a:pathLst>
              <a:path w="600964" h="377571">
                <a:moveTo>
                  <a:pt x="540766" y="326008"/>
                </a:moveTo>
                <a:cubicBezTo>
                  <a:pt x="469773" y="377571"/>
                  <a:pt x="318516" y="341375"/>
                  <a:pt x="243713" y="310006"/>
                </a:cubicBezTo>
                <a:cubicBezTo>
                  <a:pt x="201675" y="264921"/>
                  <a:pt x="147574" y="237617"/>
                  <a:pt x="88773" y="217550"/>
                </a:cubicBezTo>
                <a:cubicBezTo>
                  <a:pt x="8383" y="190119"/>
                  <a:pt x="0" y="89279"/>
                  <a:pt x="82296" y="56388"/>
                </a:cubicBezTo>
                <a:cubicBezTo>
                  <a:pt x="223266" y="0"/>
                  <a:pt x="411988" y="8763"/>
                  <a:pt x="537718" y="102363"/>
                </a:cubicBezTo>
                <a:cubicBezTo>
                  <a:pt x="596011" y="145796"/>
                  <a:pt x="600964" y="282194"/>
                  <a:pt x="540766" y="326011"/>
                </a:cubicBezTo>
                <a:lnTo>
                  <a:pt x="540766" y="326008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" name="Freeform 383"/>
          <p:cNvSpPr/>
          <p:nvPr/>
        </p:nvSpPr>
        <p:spPr>
          <a:xfrm flipV="1">
            <a:off x="5504263" y="13863517"/>
            <a:ext cx="110688" cy="138112"/>
          </a:xfrm>
          <a:custGeom>
            <a:avLst/>
            <a:gdLst/>
            <a:ahLst/>
            <a:cxnLst/>
            <a:rect l="0" t="0" r="0" b="0"/>
            <a:pathLst>
              <a:path w="389483" h="485902">
                <a:moveTo>
                  <a:pt x="324193" y="415544"/>
                </a:moveTo>
                <a:cubicBezTo>
                  <a:pt x="239864" y="485902"/>
                  <a:pt x="163678" y="380110"/>
                  <a:pt x="112267" y="327279"/>
                </a:cubicBezTo>
                <a:cubicBezTo>
                  <a:pt x="67525" y="281304"/>
                  <a:pt x="27215" y="228346"/>
                  <a:pt x="22695" y="209550"/>
                </a:cubicBezTo>
                <a:cubicBezTo>
                  <a:pt x="0" y="115826"/>
                  <a:pt x="107899" y="16002"/>
                  <a:pt x="195034" y="7876"/>
                </a:cubicBezTo>
                <a:cubicBezTo>
                  <a:pt x="278650" y="0"/>
                  <a:pt x="328155" y="50800"/>
                  <a:pt x="359321" y="122684"/>
                </a:cubicBezTo>
                <a:cubicBezTo>
                  <a:pt x="389483" y="192153"/>
                  <a:pt x="388709" y="361826"/>
                  <a:pt x="324193" y="415547"/>
                </a:cubicBezTo>
                <a:lnTo>
                  <a:pt x="324193" y="415544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4" name="Freeform 384"/>
          <p:cNvSpPr/>
          <p:nvPr/>
        </p:nvSpPr>
        <p:spPr>
          <a:xfrm flipV="1">
            <a:off x="11041918" y="13599855"/>
            <a:ext cx="114917" cy="113926"/>
          </a:xfrm>
          <a:custGeom>
            <a:avLst/>
            <a:gdLst/>
            <a:ahLst/>
            <a:cxnLst/>
            <a:rect l="0" t="0" r="0" b="0"/>
            <a:pathLst>
              <a:path w="404366" h="400813">
                <a:moveTo>
                  <a:pt x="254509" y="338838"/>
                </a:moveTo>
                <a:cubicBezTo>
                  <a:pt x="120650" y="400813"/>
                  <a:pt x="0" y="309373"/>
                  <a:pt x="0" y="166244"/>
                </a:cubicBezTo>
                <a:cubicBezTo>
                  <a:pt x="0" y="0"/>
                  <a:pt x="269494" y="15621"/>
                  <a:pt x="344677" y="118873"/>
                </a:cubicBezTo>
                <a:cubicBezTo>
                  <a:pt x="404366" y="200915"/>
                  <a:pt x="333502" y="302261"/>
                  <a:pt x="254505" y="338838"/>
                </a:cubicBezTo>
                <a:lnTo>
                  <a:pt x="254509" y="338838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5" name="Freeform 385"/>
          <p:cNvSpPr/>
          <p:nvPr/>
        </p:nvSpPr>
        <p:spPr>
          <a:xfrm flipV="1">
            <a:off x="4196965" y="9294295"/>
            <a:ext cx="102690" cy="123853"/>
          </a:xfrm>
          <a:custGeom>
            <a:avLst/>
            <a:gdLst/>
            <a:ahLst/>
            <a:cxnLst/>
            <a:rect l="0" t="0" r="0" b="0"/>
            <a:pathLst>
              <a:path w="361340" h="435736">
                <a:moveTo>
                  <a:pt x="220789" y="384809"/>
                </a:moveTo>
                <a:cubicBezTo>
                  <a:pt x="187541" y="435736"/>
                  <a:pt x="89802" y="411224"/>
                  <a:pt x="51219" y="381634"/>
                </a:cubicBezTo>
                <a:cubicBezTo>
                  <a:pt x="0" y="258063"/>
                  <a:pt x="91287" y="167512"/>
                  <a:pt x="176695" y="96647"/>
                </a:cubicBezTo>
                <a:cubicBezTo>
                  <a:pt x="209563" y="69341"/>
                  <a:pt x="361340" y="0"/>
                  <a:pt x="361340" y="98043"/>
                </a:cubicBezTo>
                <a:cubicBezTo>
                  <a:pt x="361340" y="194436"/>
                  <a:pt x="271920" y="306578"/>
                  <a:pt x="220789" y="38480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6" name="Freeform 386"/>
          <p:cNvSpPr/>
          <p:nvPr/>
        </p:nvSpPr>
        <p:spPr>
          <a:xfrm flipV="1">
            <a:off x="6057550" y="5994811"/>
            <a:ext cx="102747" cy="100162"/>
          </a:xfrm>
          <a:custGeom>
            <a:avLst/>
            <a:gdLst/>
            <a:ahLst/>
            <a:cxnLst/>
            <a:rect l="0" t="0" r="0" b="0"/>
            <a:pathLst>
              <a:path w="361543" h="352387">
                <a:moveTo>
                  <a:pt x="246634" y="293764"/>
                </a:moveTo>
                <a:cubicBezTo>
                  <a:pt x="180657" y="352387"/>
                  <a:pt x="34861" y="343383"/>
                  <a:pt x="16014" y="240779"/>
                </a:cubicBezTo>
                <a:cubicBezTo>
                  <a:pt x="0" y="153670"/>
                  <a:pt x="123977" y="38684"/>
                  <a:pt x="196799" y="14071"/>
                </a:cubicBezTo>
                <a:cubicBezTo>
                  <a:pt x="238455" y="0"/>
                  <a:pt x="258775" y="21171"/>
                  <a:pt x="288772" y="45161"/>
                </a:cubicBezTo>
                <a:cubicBezTo>
                  <a:pt x="361543" y="103403"/>
                  <a:pt x="299897" y="246405"/>
                  <a:pt x="246634" y="29376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7" name="Freeform 387"/>
          <p:cNvSpPr/>
          <p:nvPr/>
        </p:nvSpPr>
        <p:spPr>
          <a:xfrm flipV="1">
            <a:off x="8727309" y="5551087"/>
            <a:ext cx="96258" cy="99078"/>
          </a:xfrm>
          <a:custGeom>
            <a:avLst/>
            <a:gdLst/>
            <a:ahLst/>
            <a:cxnLst/>
            <a:rect l="0" t="0" r="0" b="0"/>
            <a:pathLst>
              <a:path w="338708" h="348576">
                <a:moveTo>
                  <a:pt x="257050" y="297179"/>
                </a:moveTo>
                <a:cubicBezTo>
                  <a:pt x="200408" y="344360"/>
                  <a:pt x="58295" y="348576"/>
                  <a:pt x="26163" y="271106"/>
                </a:cubicBezTo>
                <a:cubicBezTo>
                  <a:pt x="0" y="208051"/>
                  <a:pt x="39245" y="153149"/>
                  <a:pt x="71501" y="99898"/>
                </a:cubicBezTo>
                <a:cubicBezTo>
                  <a:pt x="104140" y="70992"/>
                  <a:pt x="192660" y="0"/>
                  <a:pt x="241046" y="36982"/>
                </a:cubicBezTo>
                <a:cubicBezTo>
                  <a:pt x="317755" y="95758"/>
                  <a:pt x="338708" y="229133"/>
                  <a:pt x="257048" y="297180"/>
                </a:cubicBezTo>
                <a:lnTo>
                  <a:pt x="257050" y="297179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8" name="Freeform 388"/>
          <p:cNvSpPr/>
          <p:nvPr/>
        </p:nvSpPr>
        <p:spPr>
          <a:xfrm flipV="1">
            <a:off x="14155110" y="11164443"/>
            <a:ext cx="119032" cy="93999"/>
          </a:xfrm>
          <a:custGeom>
            <a:avLst/>
            <a:gdLst/>
            <a:ahLst/>
            <a:cxnLst/>
            <a:rect l="0" t="0" r="0" b="0"/>
            <a:pathLst>
              <a:path w="418846" h="330707">
                <a:moveTo>
                  <a:pt x="376935" y="274320"/>
                </a:moveTo>
                <a:cubicBezTo>
                  <a:pt x="316101" y="330707"/>
                  <a:pt x="211708" y="291464"/>
                  <a:pt x="146304" y="264795"/>
                </a:cubicBezTo>
                <a:cubicBezTo>
                  <a:pt x="62737" y="230758"/>
                  <a:pt x="0" y="141985"/>
                  <a:pt x="94360" y="73279"/>
                </a:cubicBezTo>
                <a:cubicBezTo>
                  <a:pt x="195197" y="0"/>
                  <a:pt x="276860" y="89790"/>
                  <a:pt x="347851" y="154433"/>
                </a:cubicBezTo>
                <a:cubicBezTo>
                  <a:pt x="381127" y="184786"/>
                  <a:pt x="418846" y="235459"/>
                  <a:pt x="376935" y="27432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" name="Freeform 389"/>
          <p:cNvSpPr/>
          <p:nvPr/>
        </p:nvSpPr>
        <p:spPr>
          <a:xfrm flipV="1">
            <a:off x="3968630" y="7760880"/>
            <a:ext cx="75335" cy="91668"/>
          </a:xfrm>
          <a:custGeom>
            <a:avLst/>
            <a:gdLst/>
            <a:ahLst/>
            <a:cxnLst/>
            <a:rect l="0" t="0" r="0" b="0"/>
            <a:pathLst>
              <a:path w="265087" h="322504">
                <a:moveTo>
                  <a:pt x="155816" y="265887"/>
                </a:moveTo>
                <a:cubicBezTo>
                  <a:pt x="92151" y="322504"/>
                  <a:pt x="41034" y="309804"/>
                  <a:pt x="19469" y="237782"/>
                </a:cubicBezTo>
                <a:cubicBezTo>
                  <a:pt x="0" y="172746"/>
                  <a:pt x="27839" y="78486"/>
                  <a:pt x="82614" y="35458"/>
                </a:cubicBezTo>
                <a:cubicBezTo>
                  <a:pt x="127750" y="0"/>
                  <a:pt x="159576" y="26365"/>
                  <a:pt x="196355" y="55816"/>
                </a:cubicBezTo>
                <a:cubicBezTo>
                  <a:pt x="265087" y="110871"/>
                  <a:pt x="204623" y="222504"/>
                  <a:pt x="155816" y="265887"/>
                </a:cubicBezTo>
                <a:lnTo>
                  <a:pt x="155816" y="265887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" name="Freeform 390"/>
          <p:cNvSpPr/>
          <p:nvPr/>
        </p:nvSpPr>
        <p:spPr>
          <a:xfrm flipV="1">
            <a:off x="4117028" y="9581819"/>
            <a:ext cx="76822" cy="76600"/>
          </a:xfrm>
          <a:custGeom>
            <a:avLst/>
            <a:gdLst/>
            <a:ahLst/>
            <a:cxnLst/>
            <a:rect l="0" t="0" r="0" b="0"/>
            <a:pathLst>
              <a:path w="270320" h="269494">
                <a:moveTo>
                  <a:pt x="180506" y="191261"/>
                </a:moveTo>
                <a:cubicBezTo>
                  <a:pt x="98222" y="269494"/>
                  <a:pt x="0" y="195960"/>
                  <a:pt x="62446" y="99440"/>
                </a:cubicBezTo>
                <a:cubicBezTo>
                  <a:pt x="126772" y="0"/>
                  <a:pt x="270320" y="105790"/>
                  <a:pt x="180506" y="19126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" name="Freeform 391"/>
          <p:cNvSpPr/>
          <p:nvPr/>
        </p:nvSpPr>
        <p:spPr>
          <a:xfrm flipV="1">
            <a:off x="8861248" y="5824456"/>
            <a:ext cx="48580" cy="61287"/>
          </a:xfrm>
          <a:custGeom>
            <a:avLst/>
            <a:gdLst/>
            <a:ahLst/>
            <a:cxnLst/>
            <a:rect l="0" t="0" r="0" b="0"/>
            <a:pathLst>
              <a:path w="170943" h="215621">
                <a:moveTo>
                  <a:pt x="142621" y="176911"/>
                </a:moveTo>
                <a:cubicBezTo>
                  <a:pt x="124586" y="212903"/>
                  <a:pt x="59943" y="215621"/>
                  <a:pt x="36703" y="182601"/>
                </a:cubicBezTo>
                <a:cubicBezTo>
                  <a:pt x="6731" y="139815"/>
                  <a:pt x="0" y="37199"/>
                  <a:pt x="65786" y="20930"/>
                </a:cubicBezTo>
                <a:cubicBezTo>
                  <a:pt x="150242" y="0"/>
                  <a:pt x="170943" y="120371"/>
                  <a:pt x="142622" y="176911"/>
                </a:cubicBezTo>
                <a:lnTo>
                  <a:pt x="142621" y="176911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2" name="Picture 39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33895" y="9727261"/>
            <a:ext cx="6049272" cy="5391949"/>
          </a:xfrm>
          <a:prstGeom prst="rect">
            <a:avLst/>
          </a:prstGeom>
          <a:noFill/>
        </p:spPr>
      </p:pic>
      <p:sp>
        <p:nvSpPr>
          <p:cNvPr id="393" name="Rectangle 393"/>
          <p:cNvSpPr/>
          <p:nvPr/>
        </p:nvSpPr>
        <p:spPr>
          <a:xfrm>
            <a:off x="2522508" y="212735"/>
            <a:ext cx="17153735" cy="31252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i-FI" sz="60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Ekosystemet</a:t>
            </a:r>
            <a:r>
              <a:rPr lang="fi-FI" sz="6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</a:t>
            </a:r>
            <a:r>
              <a:rPr lang="fi-FI" sz="60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välfärd</a:t>
            </a:r>
            <a:r>
              <a:rPr lang="fi-FI" sz="6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60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inom</a:t>
            </a:r>
            <a:r>
              <a:rPr lang="fi-FI" sz="6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60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småbarnspedagogiken</a:t>
            </a:r>
            <a:r>
              <a:rPr lang="fi-FI" sz="6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i-FI" sz="6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förskoleundervisningen och den grundläggande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i-FI" sz="6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utbildningen i Grankulla</a:t>
            </a:r>
            <a:endParaRPr lang="fi-FI" sz="6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4" name="Rectangle 394"/>
          <p:cNvSpPr/>
          <p:nvPr/>
        </p:nvSpPr>
        <p:spPr>
          <a:xfrm>
            <a:off x="1924682" y="4375604"/>
            <a:ext cx="2425344" cy="107721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0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MÅL:</a:t>
            </a:r>
            <a:r>
              <a:rPr lang="en-US" sz="7000" b="1" i="0" spc="0" baseline="0" dirty="0">
                <a:solidFill>
                  <a:srgbClr val="FFFFFF"/>
                </a:solidFill>
                <a:latin typeface="Montserrat-Regular"/>
              </a:rPr>
              <a:t>:</a:t>
            </a:r>
          </a:p>
        </p:txBody>
      </p:sp>
      <p:sp>
        <p:nvSpPr>
          <p:cNvPr id="395" name="Rectangle 395"/>
          <p:cNvSpPr/>
          <p:nvPr/>
        </p:nvSpPr>
        <p:spPr>
          <a:xfrm>
            <a:off x="5014404" y="8305025"/>
            <a:ext cx="7966711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fi-FI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Barnanpassad</a:t>
            </a:r>
            <a:r>
              <a:rPr lang="fi-FI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småbarnspedagogik</a:t>
            </a:r>
            <a:r>
              <a:rPr lang="fi-FI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i-FI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förskoleundervisning</a:t>
            </a:r>
            <a:r>
              <a:rPr lang="fi-FI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grundläggande utbildning.</a:t>
            </a:r>
            <a:endParaRPr lang="en-US" sz="3600" b="1" i="0" spc="0" baseline="0" dirty="0">
              <a:solidFill>
                <a:srgbClr val="381613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397" name="Rectangle 397"/>
          <p:cNvSpPr/>
          <p:nvPr/>
        </p:nvSpPr>
        <p:spPr>
          <a:xfrm>
            <a:off x="5706550" y="7019478"/>
            <a:ext cx="3834383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 err="1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Vuxna</a:t>
            </a:r>
            <a:r>
              <a:rPr lang="en-US" sz="3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som </a:t>
            </a:r>
            <a:r>
              <a:rPr lang="en-US" sz="3500" b="1" i="0" spc="0" baseline="0" dirty="0" err="1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orkar</a:t>
            </a:r>
            <a:r>
              <a:rPr lang="en-US" sz="3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.</a:t>
            </a:r>
            <a:endParaRPr lang="en-US" sz="3500" b="0" i="0" spc="0" baseline="0" dirty="0">
              <a:solidFill>
                <a:srgbClr val="381613"/>
              </a:solidFill>
              <a:latin typeface="OpenSans-Bold"/>
            </a:endParaRPr>
          </a:p>
        </p:txBody>
      </p:sp>
      <p:sp>
        <p:nvSpPr>
          <p:cNvPr id="398" name="Rectangle 398"/>
          <p:cNvSpPr/>
          <p:nvPr/>
        </p:nvSpPr>
        <p:spPr>
          <a:xfrm>
            <a:off x="4824438" y="10812798"/>
            <a:ext cx="11734748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28907"/>
            <a:r>
              <a:rPr lang="fi-FI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Verksamhetssätt</a:t>
            </a:r>
            <a:r>
              <a:rPr lang="fi-FI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stöder </a:t>
            </a:r>
          </a:p>
          <a:p>
            <a:pPr marL="1228907"/>
            <a:r>
              <a:rPr lang="fi-FI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inkludering</a:t>
            </a:r>
            <a:r>
              <a:rPr lang="fi-FI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stärkas</a:t>
            </a:r>
            <a:r>
              <a:rPr lang="fi-FI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Freeform 399"/>
          <p:cNvSpPr/>
          <p:nvPr/>
        </p:nvSpPr>
        <p:spPr>
          <a:xfrm flipV="1">
            <a:off x="0" y="-1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0" name="Picture 40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07" y="1"/>
            <a:ext cx="21383625" cy="15116174"/>
          </a:xfrm>
          <a:prstGeom prst="rect">
            <a:avLst/>
          </a:prstGeom>
          <a:noFill/>
        </p:spPr>
      </p:pic>
      <p:pic>
        <p:nvPicPr>
          <p:cNvPr id="401" name="Picture 40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5631" y="1743778"/>
            <a:ext cx="10809299" cy="11188615"/>
          </a:xfrm>
          <a:prstGeom prst="rect">
            <a:avLst/>
          </a:prstGeom>
          <a:noFill/>
        </p:spPr>
      </p:pic>
      <p:pic>
        <p:nvPicPr>
          <p:cNvPr id="402" name="Picture 40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7870" y="12900379"/>
            <a:ext cx="9275547" cy="1644891"/>
          </a:xfrm>
          <a:prstGeom prst="rect">
            <a:avLst/>
          </a:prstGeom>
          <a:noFill/>
        </p:spPr>
      </p:pic>
      <p:sp>
        <p:nvSpPr>
          <p:cNvPr id="403" name="Freeform 403"/>
          <p:cNvSpPr/>
          <p:nvPr/>
        </p:nvSpPr>
        <p:spPr>
          <a:xfrm flipV="1">
            <a:off x="6449114" y="10871022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4" name="Freeform 404"/>
          <p:cNvSpPr/>
          <p:nvPr/>
        </p:nvSpPr>
        <p:spPr>
          <a:xfrm flipV="1">
            <a:off x="6809194" y="10871022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5" name="Freeform 405"/>
          <p:cNvSpPr/>
          <p:nvPr/>
        </p:nvSpPr>
        <p:spPr>
          <a:xfrm flipV="1">
            <a:off x="7154568" y="10871022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" name="Freeform 406"/>
          <p:cNvSpPr/>
          <p:nvPr/>
        </p:nvSpPr>
        <p:spPr>
          <a:xfrm flipV="1">
            <a:off x="7514662" y="10871022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" name="Freeform 407"/>
          <p:cNvSpPr/>
          <p:nvPr/>
        </p:nvSpPr>
        <p:spPr>
          <a:xfrm flipV="1">
            <a:off x="7874741" y="10869147"/>
            <a:ext cx="264067" cy="74196"/>
          </a:xfrm>
          <a:custGeom>
            <a:avLst/>
            <a:gdLst/>
            <a:ahLst/>
            <a:cxnLst/>
            <a:rect l="0" t="0" r="0" b="0"/>
            <a:pathLst>
              <a:path w="933549" h="257175">
                <a:moveTo>
                  <a:pt x="933549" y="0"/>
                </a:moveTo>
                <a:lnTo>
                  <a:pt x="0" y="0"/>
                </a:lnTo>
                <a:lnTo>
                  <a:pt x="0" y="257175"/>
                </a:lnTo>
                <a:lnTo>
                  <a:pt x="933549" y="25717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" name="Freeform 408"/>
          <p:cNvSpPr/>
          <p:nvPr/>
        </p:nvSpPr>
        <p:spPr>
          <a:xfrm flipV="1">
            <a:off x="8234835" y="10869147"/>
            <a:ext cx="264054" cy="74196"/>
          </a:xfrm>
          <a:custGeom>
            <a:avLst/>
            <a:gdLst/>
            <a:ahLst/>
            <a:cxnLst/>
            <a:rect l="0" t="0" r="0" b="0"/>
            <a:pathLst>
              <a:path w="933500" h="257175">
                <a:moveTo>
                  <a:pt x="933500" y="0"/>
                </a:moveTo>
                <a:lnTo>
                  <a:pt x="0" y="0"/>
                </a:lnTo>
                <a:lnTo>
                  <a:pt x="0" y="257175"/>
                </a:lnTo>
                <a:lnTo>
                  <a:pt x="933500" y="25717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" name="Freeform 409"/>
          <p:cNvSpPr/>
          <p:nvPr/>
        </p:nvSpPr>
        <p:spPr>
          <a:xfrm flipV="1">
            <a:off x="8580209" y="10869147"/>
            <a:ext cx="264053" cy="74196"/>
          </a:xfrm>
          <a:custGeom>
            <a:avLst/>
            <a:gdLst/>
            <a:ahLst/>
            <a:cxnLst/>
            <a:rect l="0" t="0" r="0" b="0"/>
            <a:pathLst>
              <a:path w="933499" h="257175">
                <a:moveTo>
                  <a:pt x="933499" y="0"/>
                </a:moveTo>
                <a:lnTo>
                  <a:pt x="0" y="0"/>
                </a:lnTo>
                <a:lnTo>
                  <a:pt x="0" y="257175"/>
                </a:lnTo>
                <a:lnTo>
                  <a:pt x="933499" y="257175"/>
                </a:lnTo>
                <a:lnTo>
                  <a:pt x="9334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" name="Freeform 410"/>
          <p:cNvSpPr/>
          <p:nvPr/>
        </p:nvSpPr>
        <p:spPr>
          <a:xfrm flipV="1">
            <a:off x="8940289" y="10869147"/>
            <a:ext cx="264068" cy="74196"/>
          </a:xfrm>
          <a:custGeom>
            <a:avLst/>
            <a:gdLst/>
            <a:ahLst/>
            <a:cxnLst/>
            <a:rect l="0" t="0" r="0" b="0"/>
            <a:pathLst>
              <a:path w="933550" h="257175">
                <a:moveTo>
                  <a:pt x="933550" y="0"/>
                </a:moveTo>
                <a:lnTo>
                  <a:pt x="0" y="0"/>
                </a:lnTo>
                <a:lnTo>
                  <a:pt x="0" y="257175"/>
                </a:lnTo>
                <a:lnTo>
                  <a:pt x="933550" y="257175"/>
                </a:lnTo>
                <a:lnTo>
                  <a:pt x="9335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" name="Freeform 411"/>
          <p:cNvSpPr/>
          <p:nvPr/>
        </p:nvSpPr>
        <p:spPr>
          <a:xfrm flipV="1">
            <a:off x="9301463" y="10871022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" name="Freeform 412"/>
          <p:cNvSpPr/>
          <p:nvPr/>
        </p:nvSpPr>
        <p:spPr>
          <a:xfrm flipV="1">
            <a:off x="9661543" y="10871022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" name="Freeform 413"/>
          <p:cNvSpPr/>
          <p:nvPr/>
        </p:nvSpPr>
        <p:spPr>
          <a:xfrm flipV="1">
            <a:off x="10006917" y="10871022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" name="Freeform 414"/>
          <p:cNvSpPr/>
          <p:nvPr/>
        </p:nvSpPr>
        <p:spPr>
          <a:xfrm flipV="1">
            <a:off x="10366997" y="10871022"/>
            <a:ext cx="264081" cy="74210"/>
          </a:xfrm>
          <a:custGeom>
            <a:avLst/>
            <a:gdLst/>
            <a:ahLst/>
            <a:cxnLst/>
            <a:rect l="0" t="0" r="0" b="0"/>
            <a:pathLst>
              <a:path w="933598" h="257225">
                <a:moveTo>
                  <a:pt x="933598" y="0"/>
                </a:moveTo>
                <a:lnTo>
                  <a:pt x="0" y="0"/>
                </a:lnTo>
                <a:lnTo>
                  <a:pt x="0" y="257225"/>
                </a:lnTo>
                <a:lnTo>
                  <a:pt x="933598" y="25722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" name="Freeform 415"/>
          <p:cNvSpPr/>
          <p:nvPr/>
        </p:nvSpPr>
        <p:spPr>
          <a:xfrm flipV="1">
            <a:off x="10727105" y="10869147"/>
            <a:ext cx="264039" cy="74196"/>
          </a:xfrm>
          <a:custGeom>
            <a:avLst/>
            <a:gdLst/>
            <a:ahLst/>
            <a:cxnLst/>
            <a:rect l="0" t="0" r="0" b="0"/>
            <a:pathLst>
              <a:path w="933450" h="257175">
                <a:moveTo>
                  <a:pt x="933450" y="0"/>
                </a:moveTo>
                <a:lnTo>
                  <a:pt x="0" y="0"/>
                </a:lnTo>
                <a:lnTo>
                  <a:pt x="0" y="257175"/>
                </a:lnTo>
                <a:lnTo>
                  <a:pt x="933450" y="257175"/>
                </a:lnTo>
                <a:lnTo>
                  <a:pt x="9334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" name="Freeform 416"/>
          <p:cNvSpPr/>
          <p:nvPr/>
        </p:nvSpPr>
        <p:spPr>
          <a:xfrm flipV="1">
            <a:off x="11087157" y="10869147"/>
            <a:ext cx="264082" cy="74196"/>
          </a:xfrm>
          <a:custGeom>
            <a:avLst/>
            <a:gdLst/>
            <a:ahLst/>
            <a:cxnLst/>
            <a:rect l="0" t="0" r="0" b="0"/>
            <a:pathLst>
              <a:path w="933599" h="257175">
                <a:moveTo>
                  <a:pt x="933599" y="0"/>
                </a:moveTo>
                <a:lnTo>
                  <a:pt x="0" y="0"/>
                </a:lnTo>
                <a:lnTo>
                  <a:pt x="0" y="257175"/>
                </a:lnTo>
                <a:lnTo>
                  <a:pt x="933599" y="257175"/>
                </a:lnTo>
                <a:lnTo>
                  <a:pt x="9335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" name="Freeform 417"/>
          <p:cNvSpPr/>
          <p:nvPr/>
        </p:nvSpPr>
        <p:spPr>
          <a:xfrm flipV="1">
            <a:off x="11432530" y="10869147"/>
            <a:ext cx="264081" cy="74196"/>
          </a:xfrm>
          <a:custGeom>
            <a:avLst/>
            <a:gdLst/>
            <a:ahLst/>
            <a:cxnLst/>
            <a:rect l="0" t="0" r="0" b="0"/>
            <a:pathLst>
              <a:path w="933598" h="257175">
                <a:moveTo>
                  <a:pt x="933598" y="0"/>
                </a:moveTo>
                <a:lnTo>
                  <a:pt x="0" y="0"/>
                </a:lnTo>
                <a:lnTo>
                  <a:pt x="0" y="257175"/>
                </a:lnTo>
                <a:lnTo>
                  <a:pt x="933598" y="25717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" name="Freeform 418"/>
          <p:cNvSpPr/>
          <p:nvPr/>
        </p:nvSpPr>
        <p:spPr>
          <a:xfrm flipV="1">
            <a:off x="11792638" y="10869147"/>
            <a:ext cx="264068" cy="74196"/>
          </a:xfrm>
          <a:custGeom>
            <a:avLst/>
            <a:gdLst/>
            <a:ahLst/>
            <a:cxnLst/>
            <a:rect l="0" t="0" r="0" b="0"/>
            <a:pathLst>
              <a:path w="933550" h="257175">
                <a:moveTo>
                  <a:pt x="933550" y="0"/>
                </a:moveTo>
                <a:lnTo>
                  <a:pt x="0" y="0"/>
                </a:lnTo>
                <a:lnTo>
                  <a:pt x="0" y="257175"/>
                </a:lnTo>
                <a:lnTo>
                  <a:pt x="933550" y="257175"/>
                </a:lnTo>
                <a:lnTo>
                  <a:pt x="9335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" name="Freeform 419"/>
          <p:cNvSpPr/>
          <p:nvPr/>
        </p:nvSpPr>
        <p:spPr>
          <a:xfrm flipV="1">
            <a:off x="12182552" y="10871022"/>
            <a:ext cx="264081" cy="74210"/>
          </a:xfrm>
          <a:custGeom>
            <a:avLst/>
            <a:gdLst/>
            <a:ahLst/>
            <a:cxnLst/>
            <a:rect l="0" t="0" r="0" b="0"/>
            <a:pathLst>
              <a:path w="933598" h="257225">
                <a:moveTo>
                  <a:pt x="933598" y="0"/>
                </a:moveTo>
                <a:lnTo>
                  <a:pt x="0" y="0"/>
                </a:lnTo>
                <a:lnTo>
                  <a:pt x="0" y="257225"/>
                </a:lnTo>
                <a:lnTo>
                  <a:pt x="933598" y="25722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" name="Freeform 420"/>
          <p:cNvSpPr/>
          <p:nvPr/>
        </p:nvSpPr>
        <p:spPr>
          <a:xfrm flipV="1">
            <a:off x="12542632" y="10871022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" name="Freeform 421"/>
          <p:cNvSpPr/>
          <p:nvPr/>
        </p:nvSpPr>
        <p:spPr>
          <a:xfrm flipV="1">
            <a:off x="12888006" y="10871022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" name="Freeform 422"/>
          <p:cNvSpPr/>
          <p:nvPr/>
        </p:nvSpPr>
        <p:spPr>
          <a:xfrm flipV="1">
            <a:off x="13248113" y="10871022"/>
            <a:ext cx="264053" cy="74210"/>
          </a:xfrm>
          <a:custGeom>
            <a:avLst/>
            <a:gdLst/>
            <a:ahLst/>
            <a:cxnLst/>
            <a:rect l="0" t="0" r="0" b="0"/>
            <a:pathLst>
              <a:path w="933499" h="257225">
                <a:moveTo>
                  <a:pt x="933499" y="0"/>
                </a:moveTo>
                <a:lnTo>
                  <a:pt x="0" y="0"/>
                </a:lnTo>
                <a:lnTo>
                  <a:pt x="0" y="257225"/>
                </a:lnTo>
                <a:lnTo>
                  <a:pt x="933499" y="257225"/>
                </a:lnTo>
                <a:lnTo>
                  <a:pt x="9334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" name="Freeform 423"/>
          <p:cNvSpPr/>
          <p:nvPr/>
        </p:nvSpPr>
        <p:spPr>
          <a:xfrm flipV="1">
            <a:off x="13608193" y="10869147"/>
            <a:ext cx="264039" cy="74196"/>
          </a:xfrm>
          <a:custGeom>
            <a:avLst/>
            <a:gdLst/>
            <a:ahLst/>
            <a:cxnLst/>
            <a:rect l="0" t="0" r="0" b="0"/>
            <a:pathLst>
              <a:path w="933450" h="257175">
                <a:moveTo>
                  <a:pt x="933450" y="0"/>
                </a:moveTo>
                <a:lnTo>
                  <a:pt x="0" y="0"/>
                </a:lnTo>
                <a:lnTo>
                  <a:pt x="0" y="257175"/>
                </a:lnTo>
                <a:lnTo>
                  <a:pt x="933450" y="257175"/>
                </a:lnTo>
                <a:lnTo>
                  <a:pt x="9334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" name="Freeform 424"/>
          <p:cNvSpPr/>
          <p:nvPr/>
        </p:nvSpPr>
        <p:spPr>
          <a:xfrm flipV="1">
            <a:off x="13968287" y="10869147"/>
            <a:ext cx="264067" cy="74196"/>
          </a:xfrm>
          <a:custGeom>
            <a:avLst/>
            <a:gdLst/>
            <a:ahLst/>
            <a:cxnLst/>
            <a:rect l="0" t="0" r="0" b="0"/>
            <a:pathLst>
              <a:path w="933549" h="257175">
                <a:moveTo>
                  <a:pt x="933549" y="0"/>
                </a:moveTo>
                <a:lnTo>
                  <a:pt x="0" y="0"/>
                </a:lnTo>
                <a:lnTo>
                  <a:pt x="0" y="257175"/>
                </a:lnTo>
                <a:lnTo>
                  <a:pt x="933549" y="25717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" name="Freeform 425"/>
          <p:cNvSpPr/>
          <p:nvPr/>
        </p:nvSpPr>
        <p:spPr>
          <a:xfrm flipV="1">
            <a:off x="14313661" y="10869147"/>
            <a:ext cx="264054" cy="74196"/>
          </a:xfrm>
          <a:custGeom>
            <a:avLst/>
            <a:gdLst/>
            <a:ahLst/>
            <a:cxnLst/>
            <a:rect l="0" t="0" r="0" b="0"/>
            <a:pathLst>
              <a:path w="933500" h="257175">
                <a:moveTo>
                  <a:pt x="933500" y="0"/>
                </a:moveTo>
                <a:lnTo>
                  <a:pt x="0" y="0"/>
                </a:lnTo>
                <a:lnTo>
                  <a:pt x="0" y="257175"/>
                </a:lnTo>
                <a:lnTo>
                  <a:pt x="933500" y="25717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" name="Freeform 426"/>
          <p:cNvSpPr/>
          <p:nvPr/>
        </p:nvSpPr>
        <p:spPr>
          <a:xfrm flipV="1">
            <a:off x="14673685" y="10869147"/>
            <a:ext cx="264081" cy="74196"/>
          </a:xfrm>
          <a:custGeom>
            <a:avLst/>
            <a:gdLst/>
            <a:ahLst/>
            <a:cxnLst/>
            <a:rect l="0" t="0" r="0" b="0"/>
            <a:pathLst>
              <a:path w="933598" h="257175">
                <a:moveTo>
                  <a:pt x="933598" y="0"/>
                </a:moveTo>
                <a:lnTo>
                  <a:pt x="0" y="0"/>
                </a:lnTo>
                <a:lnTo>
                  <a:pt x="0" y="257175"/>
                </a:lnTo>
                <a:lnTo>
                  <a:pt x="933598" y="25717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" name="Freeform 427"/>
          <p:cNvSpPr/>
          <p:nvPr/>
        </p:nvSpPr>
        <p:spPr>
          <a:xfrm flipV="1">
            <a:off x="6500542" y="90840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" name="Freeform 428"/>
          <p:cNvSpPr/>
          <p:nvPr/>
        </p:nvSpPr>
        <p:spPr>
          <a:xfrm flipV="1">
            <a:off x="6860622" y="90840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" name="Freeform 429"/>
          <p:cNvSpPr/>
          <p:nvPr/>
        </p:nvSpPr>
        <p:spPr>
          <a:xfrm flipV="1">
            <a:off x="7205995" y="90840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" name="Freeform 430"/>
          <p:cNvSpPr/>
          <p:nvPr/>
        </p:nvSpPr>
        <p:spPr>
          <a:xfrm flipV="1">
            <a:off x="7566089" y="9084061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" name="Freeform 431"/>
          <p:cNvSpPr/>
          <p:nvPr/>
        </p:nvSpPr>
        <p:spPr>
          <a:xfrm flipV="1">
            <a:off x="7926169" y="9082186"/>
            <a:ext cx="264067" cy="74196"/>
          </a:xfrm>
          <a:custGeom>
            <a:avLst/>
            <a:gdLst/>
            <a:ahLst/>
            <a:cxnLst/>
            <a:rect l="0" t="0" r="0" b="0"/>
            <a:pathLst>
              <a:path w="933549" h="257175">
                <a:moveTo>
                  <a:pt x="933549" y="0"/>
                </a:moveTo>
                <a:lnTo>
                  <a:pt x="0" y="0"/>
                </a:lnTo>
                <a:lnTo>
                  <a:pt x="0" y="257175"/>
                </a:lnTo>
                <a:lnTo>
                  <a:pt x="933549" y="25717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" name="Freeform 432"/>
          <p:cNvSpPr/>
          <p:nvPr/>
        </p:nvSpPr>
        <p:spPr>
          <a:xfrm flipV="1">
            <a:off x="8286263" y="9082186"/>
            <a:ext cx="264054" cy="74196"/>
          </a:xfrm>
          <a:custGeom>
            <a:avLst/>
            <a:gdLst/>
            <a:ahLst/>
            <a:cxnLst/>
            <a:rect l="0" t="0" r="0" b="0"/>
            <a:pathLst>
              <a:path w="933500" h="257175">
                <a:moveTo>
                  <a:pt x="933500" y="0"/>
                </a:moveTo>
                <a:lnTo>
                  <a:pt x="0" y="0"/>
                </a:lnTo>
                <a:lnTo>
                  <a:pt x="0" y="257175"/>
                </a:lnTo>
                <a:lnTo>
                  <a:pt x="933500" y="25717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" name="Freeform 433"/>
          <p:cNvSpPr/>
          <p:nvPr/>
        </p:nvSpPr>
        <p:spPr>
          <a:xfrm flipV="1">
            <a:off x="8631637" y="9082186"/>
            <a:ext cx="264053" cy="74196"/>
          </a:xfrm>
          <a:custGeom>
            <a:avLst/>
            <a:gdLst/>
            <a:ahLst/>
            <a:cxnLst/>
            <a:rect l="0" t="0" r="0" b="0"/>
            <a:pathLst>
              <a:path w="933499" h="257175">
                <a:moveTo>
                  <a:pt x="933499" y="0"/>
                </a:moveTo>
                <a:lnTo>
                  <a:pt x="0" y="0"/>
                </a:lnTo>
                <a:lnTo>
                  <a:pt x="0" y="257175"/>
                </a:lnTo>
                <a:lnTo>
                  <a:pt x="933499" y="257175"/>
                </a:lnTo>
                <a:lnTo>
                  <a:pt x="9334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" name="Freeform 434"/>
          <p:cNvSpPr/>
          <p:nvPr/>
        </p:nvSpPr>
        <p:spPr>
          <a:xfrm flipV="1">
            <a:off x="8991717" y="9082186"/>
            <a:ext cx="264068" cy="74196"/>
          </a:xfrm>
          <a:custGeom>
            <a:avLst/>
            <a:gdLst/>
            <a:ahLst/>
            <a:cxnLst/>
            <a:rect l="0" t="0" r="0" b="0"/>
            <a:pathLst>
              <a:path w="933550" h="257175">
                <a:moveTo>
                  <a:pt x="933550" y="0"/>
                </a:moveTo>
                <a:lnTo>
                  <a:pt x="0" y="0"/>
                </a:lnTo>
                <a:lnTo>
                  <a:pt x="0" y="257175"/>
                </a:lnTo>
                <a:lnTo>
                  <a:pt x="933550" y="257175"/>
                </a:lnTo>
                <a:lnTo>
                  <a:pt x="9335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" name="Freeform 435"/>
          <p:cNvSpPr/>
          <p:nvPr/>
        </p:nvSpPr>
        <p:spPr>
          <a:xfrm flipV="1">
            <a:off x="9352891" y="90840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" name="Freeform 436"/>
          <p:cNvSpPr/>
          <p:nvPr/>
        </p:nvSpPr>
        <p:spPr>
          <a:xfrm flipV="1">
            <a:off x="9712971" y="90840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" name="Freeform 437"/>
          <p:cNvSpPr/>
          <p:nvPr/>
        </p:nvSpPr>
        <p:spPr>
          <a:xfrm flipV="1">
            <a:off x="10058345" y="9084061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" name="Freeform 438"/>
          <p:cNvSpPr/>
          <p:nvPr/>
        </p:nvSpPr>
        <p:spPr>
          <a:xfrm flipV="1">
            <a:off x="10418425" y="9084061"/>
            <a:ext cx="264081" cy="74210"/>
          </a:xfrm>
          <a:custGeom>
            <a:avLst/>
            <a:gdLst/>
            <a:ahLst/>
            <a:cxnLst/>
            <a:rect l="0" t="0" r="0" b="0"/>
            <a:pathLst>
              <a:path w="933598" h="257225">
                <a:moveTo>
                  <a:pt x="933598" y="0"/>
                </a:moveTo>
                <a:lnTo>
                  <a:pt x="0" y="0"/>
                </a:lnTo>
                <a:lnTo>
                  <a:pt x="0" y="257225"/>
                </a:lnTo>
                <a:lnTo>
                  <a:pt x="933598" y="25722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" name="Freeform 439"/>
          <p:cNvSpPr/>
          <p:nvPr/>
        </p:nvSpPr>
        <p:spPr>
          <a:xfrm flipV="1">
            <a:off x="10778533" y="9082186"/>
            <a:ext cx="264039" cy="74196"/>
          </a:xfrm>
          <a:custGeom>
            <a:avLst/>
            <a:gdLst/>
            <a:ahLst/>
            <a:cxnLst/>
            <a:rect l="0" t="0" r="0" b="0"/>
            <a:pathLst>
              <a:path w="933450" h="257175">
                <a:moveTo>
                  <a:pt x="933450" y="0"/>
                </a:moveTo>
                <a:lnTo>
                  <a:pt x="0" y="0"/>
                </a:lnTo>
                <a:lnTo>
                  <a:pt x="0" y="257175"/>
                </a:lnTo>
                <a:lnTo>
                  <a:pt x="933450" y="257175"/>
                </a:lnTo>
                <a:lnTo>
                  <a:pt x="9334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" name="Freeform 440"/>
          <p:cNvSpPr/>
          <p:nvPr/>
        </p:nvSpPr>
        <p:spPr>
          <a:xfrm flipV="1">
            <a:off x="11138585" y="9082186"/>
            <a:ext cx="264082" cy="74196"/>
          </a:xfrm>
          <a:custGeom>
            <a:avLst/>
            <a:gdLst/>
            <a:ahLst/>
            <a:cxnLst/>
            <a:rect l="0" t="0" r="0" b="0"/>
            <a:pathLst>
              <a:path w="933599" h="257175">
                <a:moveTo>
                  <a:pt x="933599" y="0"/>
                </a:moveTo>
                <a:lnTo>
                  <a:pt x="0" y="0"/>
                </a:lnTo>
                <a:lnTo>
                  <a:pt x="0" y="257175"/>
                </a:lnTo>
                <a:lnTo>
                  <a:pt x="933599" y="257175"/>
                </a:lnTo>
                <a:lnTo>
                  <a:pt x="9335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" name="Freeform 441"/>
          <p:cNvSpPr/>
          <p:nvPr/>
        </p:nvSpPr>
        <p:spPr>
          <a:xfrm flipV="1">
            <a:off x="11483958" y="9082186"/>
            <a:ext cx="264081" cy="74196"/>
          </a:xfrm>
          <a:custGeom>
            <a:avLst/>
            <a:gdLst/>
            <a:ahLst/>
            <a:cxnLst/>
            <a:rect l="0" t="0" r="0" b="0"/>
            <a:pathLst>
              <a:path w="933598" h="257175">
                <a:moveTo>
                  <a:pt x="933598" y="0"/>
                </a:moveTo>
                <a:lnTo>
                  <a:pt x="0" y="0"/>
                </a:lnTo>
                <a:lnTo>
                  <a:pt x="0" y="257175"/>
                </a:lnTo>
                <a:lnTo>
                  <a:pt x="933598" y="25717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" name="Freeform 442"/>
          <p:cNvSpPr/>
          <p:nvPr/>
        </p:nvSpPr>
        <p:spPr>
          <a:xfrm flipV="1">
            <a:off x="11844066" y="9082186"/>
            <a:ext cx="264068" cy="74196"/>
          </a:xfrm>
          <a:custGeom>
            <a:avLst/>
            <a:gdLst/>
            <a:ahLst/>
            <a:cxnLst/>
            <a:rect l="0" t="0" r="0" b="0"/>
            <a:pathLst>
              <a:path w="933550" h="257175">
                <a:moveTo>
                  <a:pt x="933550" y="0"/>
                </a:moveTo>
                <a:lnTo>
                  <a:pt x="0" y="0"/>
                </a:lnTo>
                <a:lnTo>
                  <a:pt x="0" y="257175"/>
                </a:lnTo>
                <a:lnTo>
                  <a:pt x="933550" y="257175"/>
                </a:lnTo>
                <a:lnTo>
                  <a:pt x="9335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" name="Freeform 443"/>
          <p:cNvSpPr/>
          <p:nvPr/>
        </p:nvSpPr>
        <p:spPr>
          <a:xfrm flipV="1">
            <a:off x="12233980" y="9084061"/>
            <a:ext cx="264081" cy="74210"/>
          </a:xfrm>
          <a:custGeom>
            <a:avLst/>
            <a:gdLst/>
            <a:ahLst/>
            <a:cxnLst/>
            <a:rect l="0" t="0" r="0" b="0"/>
            <a:pathLst>
              <a:path w="933598" h="257225">
                <a:moveTo>
                  <a:pt x="933598" y="0"/>
                </a:moveTo>
                <a:lnTo>
                  <a:pt x="0" y="0"/>
                </a:lnTo>
                <a:lnTo>
                  <a:pt x="0" y="257225"/>
                </a:lnTo>
                <a:lnTo>
                  <a:pt x="933598" y="25722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" name="Freeform 444"/>
          <p:cNvSpPr/>
          <p:nvPr/>
        </p:nvSpPr>
        <p:spPr>
          <a:xfrm flipV="1">
            <a:off x="12594060" y="9084061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" name="Freeform 445"/>
          <p:cNvSpPr/>
          <p:nvPr/>
        </p:nvSpPr>
        <p:spPr>
          <a:xfrm flipV="1">
            <a:off x="12939433" y="9084061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" name="Freeform 446"/>
          <p:cNvSpPr/>
          <p:nvPr/>
        </p:nvSpPr>
        <p:spPr>
          <a:xfrm flipV="1">
            <a:off x="13299541" y="9084061"/>
            <a:ext cx="264053" cy="74210"/>
          </a:xfrm>
          <a:custGeom>
            <a:avLst/>
            <a:gdLst/>
            <a:ahLst/>
            <a:cxnLst/>
            <a:rect l="0" t="0" r="0" b="0"/>
            <a:pathLst>
              <a:path w="933499" h="257225">
                <a:moveTo>
                  <a:pt x="933499" y="0"/>
                </a:moveTo>
                <a:lnTo>
                  <a:pt x="0" y="0"/>
                </a:lnTo>
                <a:lnTo>
                  <a:pt x="0" y="257225"/>
                </a:lnTo>
                <a:lnTo>
                  <a:pt x="933499" y="257225"/>
                </a:lnTo>
                <a:lnTo>
                  <a:pt x="9334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" name="Freeform 447"/>
          <p:cNvSpPr/>
          <p:nvPr/>
        </p:nvSpPr>
        <p:spPr>
          <a:xfrm flipV="1">
            <a:off x="13659621" y="9082186"/>
            <a:ext cx="264039" cy="74196"/>
          </a:xfrm>
          <a:custGeom>
            <a:avLst/>
            <a:gdLst/>
            <a:ahLst/>
            <a:cxnLst/>
            <a:rect l="0" t="0" r="0" b="0"/>
            <a:pathLst>
              <a:path w="933450" h="257175">
                <a:moveTo>
                  <a:pt x="933450" y="0"/>
                </a:moveTo>
                <a:lnTo>
                  <a:pt x="0" y="0"/>
                </a:lnTo>
                <a:lnTo>
                  <a:pt x="0" y="257175"/>
                </a:lnTo>
                <a:lnTo>
                  <a:pt x="933450" y="257175"/>
                </a:lnTo>
                <a:lnTo>
                  <a:pt x="9334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" name="Freeform 448"/>
          <p:cNvSpPr/>
          <p:nvPr/>
        </p:nvSpPr>
        <p:spPr>
          <a:xfrm flipV="1">
            <a:off x="14019715" y="9082186"/>
            <a:ext cx="264067" cy="74196"/>
          </a:xfrm>
          <a:custGeom>
            <a:avLst/>
            <a:gdLst/>
            <a:ahLst/>
            <a:cxnLst/>
            <a:rect l="0" t="0" r="0" b="0"/>
            <a:pathLst>
              <a:path w="933549" h="257175">
                <a:moveTo>
                  <a:pt x="933549" y="0"/>
                </a:moveTo>
                <a:lnTo>
                  <a:pt x="0" y="0"/>
                </a:lnTo>
                <a:lnTo>
                  <a:pt x="0" y="257175"/>
                </a:lnTo>
                <a:lnTo>
                  <a:pt x="933549" y="25717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" name="Freeform 449"/>
          <p:cNvSpPr/>
          <p:nvPr/>
        </p:nvSpPr>
        <p:spPr>
          <a:xfrm flipV="1">
            <a:off x="14365089" y="9082186"/>
            <a:ext cx="264054" cy="74196"/>
          </a:xfrm>
          <a:custGeom>
            <a:avLst/>
            <a:gdLst/>
            <a:ahLst/>
            <a:cxnLst/>
            <a:rect l="0" t="0" r="0" b="0"/>
            <a:pathLst>
              <a:path w="933500" h="257175">
                <a:moveTo>
                  <a:pt x="933500" y="0"/>
                </a:moveTo>
                <a:lnTo>
                  <a:pt x="0" y="0"/>
                </a:lnTo>
                <a:lnTo>
                  <a:pt x="0" y="257175"/>
                </a:lnTo>
                <a:lnTo>
                  <a:pt x="933500" y="25717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" name="Freeform 450"/>
          <p:cNvSpPr/>
          <p:nvPr/>
        </p:nvSpPr>
        <p:spPr>
          <a:xfrm flipV="1">
            <a:off x="14725113" y="9082186"/>
            <a:ext cx="264081" cy="74196"/>
          </a:xfrm>
          <a:custGeom>
            <a:avLst/>
            <a:gdLst/>
            <a:ahLst/>
            <a:cxnLst/>
            <a:rect l="0" t="0" r="0" b="0"/>
            <a:pathLst>
              <a:path w="933598" h="257175">
                <a:moveTo>
                  <a:pt x="933598" y="0"/>
                </a:moveTo>
                <a:lnTo>
                  <a:pt x="0" y="0"/>
                </a:lnTo>
                <a:lnTo>
                  <a:pt x="0" y="257175"/>
                </a:lnTo>
                <a:lnTo>
                  <a:pt x="933598" y="25717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" name="Freeform 451"/>
          <p:cNvSpPr/>
          <p:nvPr/>
        </p:nvSpPr>
        <p:spPr>
          <a:xfrm flipV="1">
            <a:off x="6500542" y="73299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Freeform 452"/>
          <p:cNvSpPr/>
          <p:nvPr/>
        </p:nvSpPr>
        <p:spPr>
          <a:xfrm flipV="1">
            <a:off x="6860622" y="73299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" name="Freeform 453"/>
          <p:cNvSpPr/>
          <p:nvPr/>
        </p:nvSpPr>
        <p:spPr>
          <a:xfrm flipV="1">
            <a:off x="7205995" y="73299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" name="Freeform 454"/>
          <p:cNvSpPr/>
          <p:nvPr/>
        </p:nvSpPr>
        <p:spPr>
          <a:xfrm flipV="1">
            <a:off x="7566089" y="7329961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" name="Freeform 455"/>
          <p:cNvSpPr/>
          <p:nvPr/>
        </p:nvSpPr>
        <p:spPr>
          <a:xfrm flipV="1">
            <a:off x="7926169" y="7328086"/>
            <a:ext cx="264067" cy="74196"/>
          </a:xfrm>
          <a:custGeom>
            <a:avLst/>
            <a:gdLst/>
            <a:ahLst/>
            <a:cxnLst/>
            <a:rect l="0" t="0" r="0" b="0"/>
            <a:pathLst>
              <a:path w="933549" h="257175">
                <a:moveTo>
                  <a:pt x="933549" y="0"/>
                </a:moveTo>
                <a:lnTo>
                  <a:pt x="0" y="0"/>
                </a:lnTo>
                <a:lnTo>
                  <a:pt x="0" y="257175"/>
                </a:lnTo>
                <a:lnTo>
                  <a:pt x="933549" y="25717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" name="Freeform 456"/>
          <p:cNvSpPr/>
          <p:nvPr/>
        </p:nvSpPr>
        <p:spPr>
          <a:xfrm flipV="1">
            <a:off x="8286263" y="7328086"/>
            <a:ext cx="264054" cy="74196"/>
          </a:xfrm>
          <a:custGeom>
            <a:avLst/>
            <a:gdLst/>
            <a:ahLst/>
            <a:cxnLst/>
            <a:rect l="0" t="0" r="0" b="0"/>
            <a:pathLst>
              <a:path w="933500" h="257175">
                <a:moveTo>
                  <a:pt x="933500" y="0"/>
                </a:moveTo>
                <a:lnTo>
                  <a:pt x="0" y="0"/>
                </a:lnTo>
                <a:lnTo>
                  <a:pt x="0" y="257175"/>
                </a:lnTo>
                <a:lnTo>
                  <a:pt x="933500" y="25717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" name="Freeform 457"/>
          <p:cNvSpPr/>
          <p:nvPr/>
        </p:nvSpPr>
        <p:spPr>
          <a:xfrm flipV="1">
            <a:off x="8631637" y="7328086"/>
            <a:ext cx="264053" cy="74196"/>
          </a:xfrm>
          <a:custGeom>
            <a:avLst/>
            <a:gdLst/>
            <a:ahLst/>
            <a:cxnLst/>
            <a:rect l="0" t="0" r="0" b="0"/>
            <a:pathLst>
              <a:path w="933499" h="257175">
                <a:moveTo>
                  <a:pt x="933499" y="0"/>
                </a:moveTo>
                <a:lnTo>
                  <a:pt x="0" y="0"/>
                </a:lnTo>
                <a:lnTo>
                  <a:pt x="0" y="257175"/>
                </a:lnTo>
                <a:lnTo>
                  <a:pt x="933499" y="257175"/>
                </a:lnTo>
                <a:lnTo>
                  <a:pt x="9334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" name="Freeform 458"/>
          <p:cNvSpPr/>
          <p:nvPr/>
        </p:nvSpPr>
        <p:spPr>
          <a:xfrm flipV="1">
            <a:off x="8991717" y="7328086"/>
            <a:ext cx="264068" cy="74196"/>
          </a:xfrm>
          <a:custGeom>
            <a:avLst/>
            <a:gdLst/>
            <a:ahLst/>
            <a:cxnLst/>
            <a:rect l="0" t="0" r="0" b="0"/>
            <a:pathLst>
              <a:path w="933550" h="257175">
                <a:moveTo>
                  <a:pt x="933550" y="0"/>
                </a:moveTo>
                <a:lnTo>
                  <a:pt x="0" y="0"/>
                </a:lnTo>
                <a:lnTo>
                  <a:pt x="0" y="257175"/>
                </a:lnTo>
                <a:lnTo>
                  <a:pt x="933550" y="257175"/>
                </a:lnTo>
                <a:lnTo>
                  <a:pt x="9335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" name="Freeform 459"/>
          <p:cNvSpPr/>
          <p:nvPr/>
        </p:nvSpPr>
        <p:spPr>
          <a:xfrm flipV="1">
            <a:off x="9352891" y="73299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" name="Freeform 460"/>
          <p:cNvSpPr/>
          <p:nvPr/>
        </p:nvSpPr>
        <p:spPr>
          <a:xfrm flipV="1">
            <a:off x="9712971" y="73299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" name="Freeform 461"/>
          <p:cNvSpPr/>
          <p:nvPr/>
        </p:nvSpPr>
        <p:spPr>
          <a:xfrm flipV="1">
            <a:off x="10058345" y="7329961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" name="Freeform 462"/>
          <p:cNvSpPr/>
          <p:nvPr/>
        </p:nvSpPr>
        <p:spPr>
          <a:xfrm flipV="1">
            <a:off x="10418425" y="7329961"/>
            <a:ext cx="264081" cy="74210"/>
          </a:xfrm>
          <a:custGeom>
            <a:avLst/>
            <a:gdLst/>
            <a:ahLst/>
            <a:cxnLst/>
            <a:rect l="0" t="0" r="0" b="0"/>
            <a:pathLst>
              <a:path w="933598" h="257225">
                <a:moveTo>
                  <a:pt x="933598" y="0"/>
                </a:moveTo>
                <a:lnTo>
                  <a:pt x="0" y="0"/>
                </a:lnTo>
                <a:lnTo>
                  <a:pt x="0" y="257225"/>
                </a:lnTo>
                <a:lnTo>
                  <a:pt x="933598" y="25722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" name="Freeform 463"/>
          <p:cNvSpPr/>
          <p:nvPr/>
        </p:nvSpPr>
        <p:spPr>
          <a:xfrm flipV="1">
            <a:off x="10778533" y="7328086"/>
            <a:ext cx="264039" cy="74196"/>
          </a:xfrm>
          <a:custGeom>
            <a:avLst/>
            <a:gdLst/>
            <a:ahLst/>
            <a:cxnLst/>
            <a:rect l="0" t="0" r="0" b="0"/>
            <a:pathLst>
              <a:path w="933450" h="257175">
                <a:moveTo>
                  <a:pt x="933450" y="0"/>
                </a:moveTo>
                <a:lnTo>
                  <a:pt x="0" y="0"/>
                </a:lnTo>
                <a:lnTo>
                  <a:pt x="0" y="257175"/>
                </a:lnTo>
                <a:lnTo>
                  <a:pt x="933450" y="257175"/>
                </a:lnTo>
                <a:lnTo>
                  <a:pt x="9334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" name="Freeform 464"/>
          <p:cNvSpPr/>
          <p:nvPr/>
        </p:nvSpPr>
        <p:spPr>
          <a:xfrm flipV="1">
            <a:off x="11138585" y="7328086"/>
            <a:ext cx="264082" cy="74196"/>
          </a:xfrm>
          <a:custGeom>
            <a:avLst/>
            <a:gdLst/>
            <a:ahLst/>
            <a:cxnLst/>
            <a:rect l="0" t="0" r="0" b="0"/>
            <a:pathLst>
              <a:path w="933599" h="257175">
                <a:moveTo>
                  <a:pt x="933599" y="0"/>
                </a:moveTo>
                <a:lnTo>
                  <a:pt x="0" y="0"/>
                </a:lnTo>
                <a:lnTo>
                  <a:pt x="0" y="257175"/>
                </a:lnTo>
                <a:lnTo>
                  <a:pt x="933599" y="257175"/>
                </a:lnTo>
                <a:lnTo>
                  <a:pt x="9335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" name="Freeform 465"/>
          <p:cNvSpPr/>
          <p:nvPr/>
        </p:nvSpPr>
        <p:spPr>
          <a:xfrm flipV="1">
            <a:off x="11483958" y="7328086"/>
            <a:ext cx="264081" cy="74196"/>
          </a:xfrm>
          <a:custGeom>
            <a:avLst/>
            <a:gdLst/>
            <a:ahLst/>
            <a:cxnLst/>
            <a:rect l="0" t="0" r="0" b="0"/>
            <a:pathLst>
              <a:path w="933598" h="257175">
                <a:moveTo>
                  <a:pt x="933598" y="0"/>
                </a:moveTo>
                <a:lnTo>
                  <a:pt x="0" y="0"/>
                </a:lnTo>
                <a:lnTo>
                  <a:pt x="0" y="257175"/>
                </a:lnTo>
                <a:lnTo>
                  <a:pt x="933598" y="25717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" name="Freeform 466"/>
          <p:cNvSpPr/>
          <p:nvPr/>
        </p:nvSpPr>
        <p:spPr>
          <a:xfrm flipV="1">
            <a:off x="11844066" y="7328086"/>
            <a:ext cx="264068" cy="74196"/>
          </a:xfrm>
          <a:custGeom>
            <a:avLst/>
            <a:gdLst/>
            <a:ahLst/>
            <a:cxnLst/>
            <a:rect l="0" t="0" r="0" b="0"/>
            <a:pathLst>
              <a:path w="933550" h="257175">
                <a:moveTo>
                  <a:pt x="933550" y="0"/>
                </a:moveTo>
                <a:lnTo>
                  <a:pt x="0" y="0"/>
                </a:lnTo>
                <a:lnTo>
                  <a:pt x="0" y="257175"/>
                </a:lnTo>
                <a:lnTo>
                  <a:pt x="933550" y="257175"/>
                </a:lnTo>
                <a:lnTo>
                  <a:pt x="9335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" name="Freeform 467"/>
          <p:cNvSpPr/>
          <p:nvPr/>
        </p:nvSpPr>
        <p:spPr>
          <a:xfrm flipV="1">
            <a:off x="12233980" y="7329961"/>
            <a:ext cx="264081" cy="74210"/>
          </a:xfrm>
          <a:custGeom>
            <a:avLst/>
            <a:gdLst/>
            <a:ahLst/>
            <a:cxnLst/>
            <a:rect l="0" t="0" r="0" b="0"/>
            <a:pathLst>
              <a:path w="933598" h="257225">
                <a:moveTo>
                  <a:pt x="933598" y="0"/>
                </a:moveTo>
                <a:lnTo>
                  <a:pt x="0" y="0"/>
                </a:lnTo>
                <a:lnTo>
                  <a:pt x="0" y="257225"/>
                </a:lnTo>
                <a:lnTo>
                  <a:pt x="933598" y="25722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" name="Freeform 468"/>
          <p:cNvSpPr/>
          <p:nvPr/>
        </p:nvSpPr>
        <p:spPr>
          <a:xfrm flipV="1">
            <a:off x="12594060" y="7329961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" name="Freeform 469"/>
          <p:cNvSpPr/>
          <p:nvPr/>
        </p:nvSpPr>
        <p:spPr>
          <a:xfrm flipV="1">
            <a:off x="12939433" y="7329961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" name="Freeform 470"/>
          <p:cNvSpPr/>
          <p:nvPr/>
        </p:nvSpPr>
        <p:spPr>
          <a:xfrm flipV="1">
            <a:off x="13299541" y="7329961"/>
            <a:ext cx="264053" cy="74210"/>
          </a:xfrm>
          <a:custGeom>
            <a:avLst/>
            <a:gdLst/>
            <a:ahLst/>
            <a:cxnLst/>
            <a:rect l="0" t="0" r="0" b="0"/>
            <a:pathLst>
              <a:path w="933499" h="257225">
                <a:moveTo>
                  <a:pt x="933499" y="0"/>
                </a:moveTo>
                <a:lnTo>
                  <a:pt x="0" y="0"/>
                </a:lnTo>
                <a:lnTo>
                  <a:pt x="0" y="257225"/>
                </a:lnTo>
                <a:lnTo>
                  <a:pt x="933499" y="257225"/>
                </a:lnTo>
                <a:lnTo>
                  <a:pt x="9334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" name="Freeform 471"/>
          <p:cNvSpPr/>
          <p:nvPr/>
        </p:nvSpPr>
        <p:spPr>
          <a:xfrm flipV="1">
            <a:off x="13659621" y="7328086"/>
            <a:ext cx="264039" cy="74196"/>
          </a:xfrm>
          <a:custGeom>
            <a:avLst/>
            <a:gdLst/>
            <a:ahLst/>
            <a:cxnLst/>
            <a:rect l="0" t="0" r="0" b="0"/>
            <a:pathLst>
              <a:path w="933450" h="257175">
                <a:moveTo>
                  <a:pt x="933450" y="0"/>
                </a:moveTo>
                <a:lnTo>
                  <a:pt x="0" y="0"/>
                </a:lnTo>
                <a:lnTo>
                  <a:pt x="0" y="257175"/>
                </a:lnTo>
                <a:lnTo>
                  <a:pt x="933450" y="257175"/>
                </a:lnTo>
                <a:lnTo>
                  <a:pt x="9334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" name="Freeform 472"/>
          <p:cNvSpPr/>
          <p:nvPr/>
        </p:nvSpPr>
        <p:spPr>
          <a:xfrm flipV="1">
            <a:off x="14019715" y="7328086"/>
            <a:ext cx="264067" cy="74196"/>
          </a:xfrm>
          <a:custGeom>
            <a:avLst/>
            <a:gdLst/>
            <a:ahLst/>
            <a:cxnLst/>
            <a:rect l="0" t="0" r="0" b="0"/>
            <a:pathLst>
              <a:path w="933549" h="257175">
                <a:moveTo>
                  <a:pt x="933549" y="0"/>
                </a:moveTo>
                <a:lnTo>
                  <a:pt x="0" y="0"/>
                </a:lnTo>
                <a:lnTo>
                  <a:pt x="0" y="257175"/>
                </a:lnTo>
                <a:lnTo>
                  <a:pt x="933549" y="25717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" name="Freeform 473"/>
          <p:cNvSpPr/>
          <p:nvPr/>
        </p:nvSpPr>
        <p:spPr>
          <a:xfrm flipV="1">
            <a:off x="14365089" y="7328086"/>
            <a:ext cx="264054" cy="74196"/>
          </a:xfrm>
          <a:custGeom>
            <a:avLst/>
            <a:gdLst/>
            <a:ahLst/>
            <a:cxnLst/>
            <a:rect l="0" t="0" r="0" b="0"/>
            <a:pathLst>
              <a:path w="933500" h="257175">
                <a:moveTo>
                  <a:pt x="933500" y="0"/>
                </a:moveTo>
                <a:lnTo>
                  <a:pt x="0" y="0"/>
                </a:lnTo>
                <a:lnTo>
                  <a:pt x="0" y="257175"/>
                </a:lnTo>
                <a:lnTo>
                  <a:pt x="933500" y="25717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" name="Freeform 474"/>
          <p:cNvSpPr/>
          <p:nvPr/>
        </p:nvSpPr>
        <p:spPr>
          <a:xfrm flipV="1">
            <a:off x="14725113" y="7328086"/>
            <a:ext cx="264081" cy="74196"/>
          </a:xfrm>
          <a:custGeom>
            <a:avLst/>
            <a:gdLst/>
            <a:ahLst/>
            <a:cxnLst/>
            <a:rect l="0" t="0" r="0" b="0"/>
            <a:pathLst>
              <a:path w="933598" h="257175">
                <a:moveTo>
                  <a:pt x="933598" y="0"/>
                </a:moveTo>
                <a:lnTo>
                  <a:pt x="0" y="0"/>
                </a:lnTo>
                <a:lnTo>
                  <a:pt x="0" y="257175"/>
                </a:lnTo>
                <a:lnTo>
                  <a:pt x="933598" y="25717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5" name="Picture 47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43283" y="1024452"/>
            <a:ext cx="2016419" cy="1786922"/>
          </a:xfrm>
          <a:prstGeom prst="rect">
            <a:avLst/>
          </a:prstGeom>
          <a:noFill/>
        </p:spPr>
      </p:pic>
      <p:pic>
        <p:nvPicPr>
          <p:cNvPr id="476" name="Picture 47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19715" y="7991351"/>
            <a:ext cx="2093914" cy="434738"/>
          </a:xfrm>
          <a:prstGeom prst="rect">
            <a:avLst/>
          </a:prstGeom>
          <a:noFill/>
        </p:spPr>
      </p:pic>
      <p:pic>
        <p:nvPicPr>
          <p:cNvPr id="477" name="Picture 47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6288" y="9881468"/>
            <a:ext cx="2103355" cy="391198"/>
          </a:xfrm>
          <a:prstGeom prst="rect">
            <a:avLst/>
          </a:prstGeom>
          <a:noFill/>
        </p:spPr>
      </p:pic>
      <p:pic>
        <p:nvPicPr>
          <p:cNvPr id="478" name="Picture 47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4698" y="11603666"/>
            <a:ext cx="2103356" cy="391198"/>
          </a:xfrm>
          <a:prstGeom prst="rect">
            <a:avLst/>
          </a:prstGeom>
          <a:noFill/>
        </p:spPr>
      </p:pic>
      <p:pic>
        <p:nvPicPr>
          <p:cNvPr id="479" name="Picture 47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19042" y="5313135"/>
            <a:ext cx="2093914" cy="434739"/>
          </a:xfrm>
          <a:prstGeom prst="rect">
            <a:avLst/>
          </a:prstGeom>
          <a:noFill/>
        </p:spPr>
      </p:pic>
      <p:sp>
        <p:nvSpPr>
          <p:cNvPr id="480" name="Rectangle 480"/>
          <p:cNvSpPr/>
          <p:nvPr/>
        </p:nvSpPr>
        <p:spPr>
          <a:xfrm rot="-2700000">
            <a:off x="4557769" y="3805568"/>
            <a:ext cx="5879174" cy="8454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64291"/>
            <a:r>
              <a:rPr lang="en-US" sz="5494" b="1" dirty="0" err="1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Målet</a:t>
            </a:r>
            <a:r>
              <a:rPr lang="en-US" sz="5494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5494" b="1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består av:</a:t>
            </a:r>
            <a:endParaRPr lang="en-US" sz="5494" b="1" i="0" spc="0" baseline="0" dirty="0">
              <a:solidFill>
                <a:srgbClr val="FFFFFF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481" name="Rectangle 481"/>
          <p:cNvSpPr/>
          <p:nvPr/>
        </p:nvSpPr>
        <p:spPr>
          <a:xfrm>
            <a:off x="8744542" y="13294948"/>
            <a:ext cx="4158190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VÄRDEDISKUSSION</a:t>
            </a:r>
          </a:p>
        </p:txBody>
      </p:sp>
      <p:sp>
        <p:nvSpPr>
          <p:cNvPr id="482" name="Rectangle 482"/>
          <p:cNvSpPr/>
          <p:nvPr/>
        </p:nvSpPr>
        <p:spPr>
          <a:xfrm>
            <a:off x="8744542" y="11510174"/>
            <a:ext cx="3653244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YRKEMÄSSIGHET</a:t>
            </a:r>
          </a:p>
        </p:txBody>
      </p:sp>
      <p:sp>
        <p:nvSpPr>
          <p:cNvPr id="483" name="Rectangle 483"/>
          <p:cNvSpPr/>
          <p:nvPr/>
        </p:nvSpPr>
        <p:spPr>
          <a:xfrm>
            <a:off x="8838780" y="9763213"/>
            <a:ext cx="3201197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YRKEKUNSKAP</a:t>
            </a:r>
          </a:p>
        </p:txBody>
      </p:sp>
      <p:sp>
        <p:nvSpPr>
          <p:cNvPr id="484" name="Rectangle 484"/>
          <p:cNvSpPr/>
          <p:nvPr/>
        </p:nvSpPr>
        <p:spPr>
          <a:xfrm>
            <a:off x="9131357" y="5872439"/>
            <a:ext cx="2976777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DELAKTIGHET</a:t>
            </a:r>
          </a:p>
        </p:txBody>
      </p:sp>
      <p:sp>
        <p:nvSpPr>
          <p:cNvPr id="485" name="Rectangle 485"/>
          <p:cNvSpPr/>
          <p:nvPr/>
        </p:nvSpPr>
        <p:spPr>
          <a:xfrm>
            <a:off x="7597524" y="8044133"/>
            <a:ext cx="6634830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FÖREBYGGANDE VERKSAMHET</a:t>
            </a:r>
          </a:p>
        </p:txBody>
      </p:sp>
      <p:sp>
        <p:nvSpPr>
          <p:cNvPr id="486" name="Rectangle 486"/>
          <p:cNvSpPr/>
          <p:nvPr/>
        </p:nvSpPr>
        <p:spPr>
          <a:xfrm>
            <a:off x="815121" y="11332098"/>
            <a:ext cx="4401128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ctr"/>
            <a:r>
              <a:rPr lang="fi-FI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valitetslöften om förskoleundervisningen och den grundläggande utbildningen</a:t>
            </a:r>
            <a:endParaRPr lang="en-US" sz="3600" b="1" i="0" spc="0" baseline="0" dirty="0">
              <a:solidFill>
                <a:srgbClr val="381613"/>
              </a:solidFill>
              <a:latin typeface="OpenSans-Bold"/>
            </a:endParaRPr>
          </a:p>
        </p:txBody>
      </p:sp>
      <p:sp>
        <p:nvSpPr>
          <p:cNvPr id="487" name="Rectangle 487"/>
          <p:cNvSpPr/>
          <p:nvPr/>
        </p:nvSpPr>
        <p:spPr>
          <a:xfrm>
            <a:off x="815121" y="8974602"/>
            <a:ext cx="4664210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ctr"/>
            <a:r>
              <a:rPr lang="fi-FI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valitetskorten för allmänt stöd </a:t>
            </a:r>
          </a:p>
          <a:p>
            <a:pPr marL="0" algn="ctr"/>
            <a:r>
              <a:rPr lang="fi-FI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hecklistan över allmänt stöd</a:t>
            </a:r>
          </a:p>
          <a:p>
            <a:pPr marL="0" algn="ctr"/>
            <a:r>
              <a:rPr lang="fi-FI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rädet för allmänt stöd</a:t>
            </a:r>
            <a:endParaRPr lang="en-US" sz="3600" b="1" i="0" spc="0" baseline="0" dirty="0">
              <a:solidFill>
                <a:srgbClr val="381613"/>
              </a:solidFill>
              <a:latin typeface="OpenSans-Bold"/>
            </a:endParaRPr>
          </a:p>
        </p:txBody>
      </p:sp>
      <p:sp>
        <p:nvSpPr>
          <p:cNvPr id="488" name="Rectangle 488"/>
          <p:cNvSpPr/>
          <p:nvPr/>
        </p:nvSpPr>
        <p:spPr>
          <a:xfrm>
            <a:off x="16007090" y="7778088"/>
            <a:ext cx="4280825" cy="2585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ctr"/>
            <a:r>
              <a:rPr lang="fi-FI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odellen för ingripande i frånvaron </a:t>
            </a:r>
            <a:r>
              <a:rPr lang="fi-FI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onsultationstimmar </a:t>
            </a:r>
          </a:p>
          <a:p>
            <a:pPr marL="0" algn="ctr"/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Föra barnen på tal -metoden </a:t>
            </a:r>
            <a:r>
              <a:rPr lang="fi-FI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vergångsfaser</a:t>
            </a:r>
            <a:endParaRPr lang="fi-FI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ctr"/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Samarbete med familjer</a:t>
            </a:r>
            <a:endParaRPr lang="en-US" sz="3600" b="1" i="0" spc="0" baseline="0" dirty="0">
              <a:solidFill>
                <a:srgbClr val="381613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491" name="Rectangle 491"/>
          <p:cNvSpPr/>
          <p:nvPr/>
        </p:nvSpPr>
        <p:spPr>
          <a:xfrm>
            <a:off x="16120533" y="4971565"/>
            <a:ext cx="4544907" cy="9015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i-FI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levens urvalslista ur förteckningen över stöd</a:t>
            </a:r>
          </a:p>
        </p:txBody>
      </p:sp>
      <p:sp>
        <p:nvSpPr>
          <p:cNvPr id="2" name="Rectangle 491">
            <a:extLst>
              <a:ext uri="{FF2B5EF4-FFF2-40B4-BE49-F238E27FC236}">
                <a16:creationId xmlns:a16="http://schemas.microsoft.com/office/drawing/2014/main" id="{094B462C-C40A-3940-C2D2-D5CEC0F0BD43}"/>
              </a:ext>
            </a:extLst>
          </p:cNvPr>
          <p:cNvSpPr/>
          <p:nvPr/>
        </p:nvSpPr>
        <p:spPr>
          <a:xfrm>
            <a:off x="15795614" y="10465675"/>
            <a:ext cx="4544907" cy="440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fi-FI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Ankareverksamhet</a:t>
            </a:r>
            <a:endParaRPr lang="fi-FI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491">
            <a:extLst>
              <a:ext uri="{FF2B5EF4-FFF2-40B4-BE49-F238E27FC236}">
                <a16:creationId xmlns:a16="http://schemas.microsoft.com/office/drawing/2014/main" id="{FDC6F952-DD65-2EA9-D78E-9FDD74212C9C}"/>
              </a:ext>
            </a:extLst>
          </p:cNvPr>
          <p:cNvSpPr/>
          <p:nvPr/>
        </p:nvSpPr>
        <p:spPr>
          <a:xfrm>
            <a:off x="780402" y="8501628"/>
            <a:ext cx="4544907" cy="440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Kompanjoundervisning</a:t>
            </a:r>
          </a:p>
        </p:txBody>
      </p:sp>
      <p:sp>
        <p:nvSpPr>
          <p:cNvPr id="4" name="Rectangle 491">
            <a:extLst>
              <a:ext uri="{FF2B5EF4-FFF2-40B4-BE49-F238E27FC236}">
                <a16:creationId xmlns:a16="http://schemas.microsoft.com/office/drawing/2014/main" id="{C8F210A9-4AE9-659E-B498-9C3B756C8CBA}"/>
              </a:ext>
            </a:extLst>
          </p:cNvPr>
          <p:cNvSpPr/>
          <p:nvPr/>
        </p:nvSpPr>
        <p:spPr>
          <a:xfrm>
            <a:off x="671342" y="8058817"/>
            <a:ext cx="4544907" cy="440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Utbildning</a:t>
            </a:r>
          </a:p>
        </p:txBody>
      </p:sp>
      <p:sp>
        <p:nvSpPr>
          <p:cNvPr id="5" name="Rectangle 491">
            <a:extLst>
              <a:ext uri="{FF2B5EF4-FFF2-40B4-BE49-F238E27FC236}">
                <a16:creationId xmlns:a16="http://schemas.microsoft.com/office/drawing/2014/main" id="{2E77940D-A077-D592-8ABE-120BAE759EFC}"/>
              </a:ext>
            </a:extLst>
          </p:cNvPr>
          <p:cNvSpPr/>
          <p:nvPr/>
        </p:nvSpPr>
        <p:spPr>
          <a:xfrm>
            <a:off x="15743008" y="10943343"/>
            <a:ext cx="4544907" cy="440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Undervisning i välmående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49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1383625" cy="15116174"/>
          </a:xfrm>
          <a:prstGeom prst="rect">
            <a:avLst/>
          </a:prstGeom>
          <a:noFill/>
        </p:spPr>
      </p:pic>
      <p:sp>
        <p:nvSpPr>
          <p:cNvPr id="493" name="Freeform 493"/>
          <p:cNvSpPr/>
          <p:nvPr/>
        </p:nvSpPr>
        <p:spPr>
          <a:xfrm flipV="1">
            <a:off x="0" y="1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94" name="Picture 49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02" y="1"/>
            <a:ext cx="21383625" cy="15116174"/>
          </a:xfrm>
          <a:prstGeom prst="rect">
            <a:avLst/>
          </a:prstGeom>
          <a:noFill/>
        </p:spPr>
      </p:pic>
      <p:pic>
        <p:nvPicPr>
          <p:cNvPr id="495" name="Picture 49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6463" y="2235562"/>
            <a:ext cx="9920133" cy="8845508"/>
          </a:xfrm>
          <a:prstGeom prst="rect">
            <a:avLst/>
          </a:prstGeom>
          <a:noFill/>
        </p:spPr>
      </p:pic>
      <p:sp>
        <p:nvSpPr>
          <p:cNvPr id="496" name="Freeform 496"/>
          <p:cNvSpPr/>
          <p:nvPr/>
        </p:nvSpPr>
        <p:spPr>
          <a:xfrm rot="5400000" flipV="1">
            <a:off x="12370241" y="11584696"/>
            <a:ext cx="946467" cy="5267559"/>
          </a:xfrm>
          <a:custGeom>
            <a:avLst/>
            <a:gdLst/>
            <a:ahLst/>
            <a:cxnLst/>
            <a:rect l="0" t="0" r="0" b="0"/>
            <a:pathLst>
              <a:path w="439039" h="2454655">
                <a:moveTo>
                  <a:pt x="0" y="2454655"/>
                </a:moveTo>
                <a:lnTo>
                  <a:pt x="439039" y="2454655"/>
                </a:lnTo>
                <a:lnTo>
                  <a:pt x="439039" y="0"/>
                </a:lnTo>
                <a:lnTo>
                  <a:pt x="0" y="0"/>
                </a:lnTo>
                <a:lnTo>
                  <a:pt x="0" y="2454655"/>
                </a:lnTo>
                <a:close/>
              </a:path>
            </a:pathLst>
          </a:custGeom>
          <a:solidFill>
            <a:srgbClr val="F1EAB9">
              <a:alpha val="100000"/>
            </a:srgbClr>
          </a:solidFill>
          <a:ln w="2725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" name="Freeform 497"/>
          <p:cNvSpPr/>
          <p:nvPr/>
        </p:nvSpPr>
        <p:spPr>
          <a:xfrm flipV="1">
            <a:off x="10263928" y="13800000"/>
            <a:ext cx="5158545" cy="836951"/>
          </a:xfrm>
          <a:custGeom>
            <a:avLst/>
            <a:gdLst/>
            <a:ahLst/>
            <a:cxnLst/>
            <a:rect l="0" t="0" r="0" b="0"/>
            <a:pathLst>
              <a:path w="2403855" h="388238">
                <a:moveTo>
                  <a:pt x="0" y="388238"/>
                </a:moveTo>
                <a:lnTo>
                  <a:pt x="2403855" y="388238"/>
                </a:lnTo>
                <a:lnTo>
                  <a:pt x="2403855" y="0"/>
                </a:lnTo>
                <a:lnTo>
                  <a:pt x="0" y="0"/>
                </a:lnTo>
                <a:lnTo>
                  <a:pt x="0" y="388238"/>
                </a:lnTo>
                <a:close/>
              </a:path>
            </a:pathLst>
          </a:custGeom>
          <a:solidFill>
            <a:srgbClr val="F1EAB9">
              <a:alpha val="100000"/>
            </a:srgbClr>
          </a:solidFill>
          <a:ln w="2725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" name="Freeform 498"/>
          <p:cNvSpPr/>
          <p:nvPr/>
        </p:nvSpPr>
        <p:spPr>
          <a:xfrm flipV="1">
            <a:off x="10263928" y="13800000"/>
            <a:ext cx="5158545" cy="836951"/>
          </a:xfrm>
          <a:custGeom>
            <a:avLst/>
            <a:gdLst/>
            <a:ahLst/>
            <a:cxnLst/>
            <a:rect l="0" t="0" r="0" b="0"/>
            <a:pathLst>
              <a:path w="2403855" h="388238">
                <a:moveTo>
                  <a:pt x="0" y="388238"/>
                </a:moveTo>
                <a:lnTo>
                  <a:pt x="2403855" y="388238"/>
                </a:lnTo>
                <a:lnTo>
                  <a:pt x="2403855" y="0"/>
                </a:lnTo>
                <a:lnTo>
                  <a:pt x="0" y="0"/>
                </a:lnTo>
                <a:lnTo>
                  <a:pt x="0" y="388238"/>
                </a:lnTo>
                <a:close/>
              </a:path>
            </a:pathLst>
          </a:custGeom>
          <a:noFill/>
          <a:ln w="13626" cap="flat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99" name="Picture 49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78700" y="11265916"/>
            <a:ext cx="8070102" cy="3619500"/>
          </a:xfrm>
          <a:prstGeom prst="rect">
            <a:avLst/>
          </a:prstGeom>
          <a:noFill/>
        </p:spPr>
      </p:pic>
      <p:sp>
        <p:nvSpPr>
          <p:cNvPr id="500" name="Freeform 500"/>
          <p:cNvSpPr/>
          <p:nvPr/>
        </p:nvSpPr>
        <p:spPr>
          <a:xfrm flipV="1">
            <a:off x="5633714" y="9594493"/>
            <a:ext cx="9683004" cy="2553077"/>
          </a:xfrm>
          <a:custGeom>
            <a:avLst/>
            <a:gdLst/>
            <a:ahLst/>
            <a:cxnLst/>
            <a:rect l="0" t="0" r="0" b="0"/>
            <a:pathLst>
              <a:path w="6273800" h="1654809">
                <a:moveTo>
                  <a:pt x="3167379" y="1270"/>
                </a:moveTo>
                <a:cubicBezTo>
                  <a:pt x="2447289" y="1270"/>
                  <a:pt x="1727199" y="0"/>
                  <a:pt x="1007109" y="1270"/>
                </a:cubicBezTo>
                <a:cubicBezTo>
                  <a:pt x="727709" y="1270"/>
                  <a:pt x="485139" y="96520"/>
                  <a:pt x="293369" y="303530"/>
                </a:cubicBezTo>
                <a:cubicBezTo>
                  <a:pt x="0" y="619760"/>
                  <a:pt x="15240" y="1088390"/>
                  <a:pt x="327659" y="1388110"/>
                </a:cubicBezTo>
                <a:cubicBezTo>
                  <a:pt x="492759" y="1545590"/>
                  <a:pt x="690879" y="1629409"/>
                  <a:pt x="915669" y="1650999"/>
                </a:cubicBezTo>
                <a:cubicBezTo>
                  <a:pt x="955039" y="1654809"/>
                  <a:pt x="994409" y="1654809"/>
                  <a:pt x="1033779" y="1654809"/>
                </a:cubicBezTo>
                <a:cubicBezTo>
                  <a:pt x="2462529" y="1654809"/>
                  <a:pt x="3892550" y="1654809"/>
                  <a:pt x="5321300" y="1654809"/>
                </a:cubicBezTo>
                <a:cubicBezTo>
                  <a:pt x="5561329" y="1654809"/>
                  <a:pt x="5777229" y="1583690"/>
                  <a:pt x="5962650" y="1427480"/>
                </a:cubicBezTo>
                <a:cubicBezTo>
                  <a:pt x="6120129" y="1294130"/>
                  <a:pt x="6219190" y="1127760"/>
                  <a:pt x="6244590" y="920750"/>
                </a:cubicBezTo>
                <a:cubicBezTo>
                  <a:pt x="6273800" y="689610"/>
                  <a:pt x="6203950" y="486410"/>
                  <a:pt x="6051550" y="313690"/>
                </a:cubicBezTo>
                <a:cubicBezTo>
                  <a:pt x="5895340" y="137160"/>
                  <a:pt x="5695950" y="40640"/>
                  <a:pt x="5463540" y="8890"/>
                </a:cubicBezTo>
                <a:cubicBezTo>
                  <a:pt x="5408930" y="1270"/>
                  <a:pt x="5355590" y="0"/>
                  <a:pt x="5300980" y="0"/>
                </a:cubicBezTo>
                <a:cubicBezTo>
                  <a:pt x="4589779" y="1270"/>
                  <a:pt x="3878579" y="1270"/>
                  <a:pt x="3167379" y="1270"/>
                </a:cubicBezTo>
                <a:close/>
                <a:moveTo>
                  <a:pt x="3169920" y="1593850"/>
                </a:moveTo>
                <a:cubicBezTo>
                  <a:pt x="2451100" y="1593850"/>
                  <a:pt x="1731010" y="1593850"/>
                  <a:pt x="1012189" y="1593850"/>
                </a:cubicBezTo>
                <a:cubicBezTo>
                  <a:pt x="974089" y="1593850"/>
                  <a:pt x="935989" y="1592580"/>
                  <a:pt x="897889" y="1588770"/>
                </a:cubicBezTo>
                <a:cubicBezTo>
                  <a:pt x="699769" y="1564641"/>
                  <a:pt x="523240" y="1488440"/>
                  <a:pt x="377190" y="1350010"/>
                </a:cubicBezTo>
                <a:cubicBezTo>
                  <a:pt x="245110" y="1224280"/>
                  <a:pt x="162559" y="1071881"/>
                  <a:pt x="148590" y="887731"/>
                </a:cubicBezTo>
                <a:cubicBezTo>
                  <a:pt x="129541" y="636271"/>
                  <a:pt x="227329" y="431800"/>
                  <a:pt x="417830" y="271781"/>
                </a:cubicBezTo>
                <a:cubicBezTo>
                  <a:pt x="590550" y="127000"/>
                  <a:pt x="793750" y="63500"/>
                  <a:pt x="1017269" y="63500"/>
                </a:cubicBezTo>
                <a:cubicBezTo>
                  <a:pt x="2451100" y="63500"/>
                  <a:pt x="3883659" y="63500"/>
                  <a:pt x="5317490" y="63500"/>
                </a:cubicBezTo>
                <a:cubicBezTo>
                  <a:pt x="5521960" y="63500"/>
                  <a:pt x="5711190" y="116840"/>
                  <a:pt x="5876290" y="238761"/>
                </a:cubicBezTo>
                <a:cubicBezTo>
                  <a:pt x="6051550" y="368300"/>
                  <a:pt x="6162040" y="537211"/>
                  <a:pt x="6184900" y="756921"/>
                </a:cubicBezTo>
                <a:cubicBezTo>
                  <a:pt x="6206490" y="963931"/>
                  <a:pt x="6142990" y="1145541"/>
                  <a:pt x="6005829" y="1299211"/>
                </a:cubicBezTo>
                <a:cubicBezTo>
                  <a:pt x="5826759" y="1498601"/>
                  <a:pt x="5598159" y="1591311"/>
                  <a:pt x="5332729" y="1592581"/>
                </a:cubicBezTo>
                <a:cubicBezTo>
                  <a:pt x="4611370" y="1595120"/>
                  <a:pt x="3890009" y="1593850"/>
                  <a:pt x="3169920" y="159385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959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" name="Freeform 501"/>
          <p:cNvSpPr/>
          <p:nvPr/>
        </p:nvSpPr>
        <p:spPr>
          <a:xfrm flipV="1">
            <a:off x="5833647" y="9686584"/>
            <a:ext cx="9381143" cy="2361058"/>
          </a:xfrm>
          <a:custGeom>
            <a:avLst/>
            <a:gdLst/>
            <a:ahLst/>
            <a:cxnLst/>
            <a:rect l="0" t="0" r="0" b="0"/>
            <a:pathLst>
              <a:path w="6078219" h="1530350">
                <a:moveTo>
                  <a:pt x="3040379" y="1529080"/>
                </a:moveTo>
                <a:cubicBezTo>
                  <a:pt x="3761738" y="1529080"/>
                  <a:pt x="4481829" y="1530350"/>
                  <a:pt x="5203189" y="1529080"/>
                </a:cubicBezTo>
                <a:cubicBezTo>
                  <a:pt x="5468619" y="1529080"/>
                  <a:pt x="5697219" y="1435100"/>
                  <a:pt x="5876289" y="1235710"/>
                </a:cubicBezTo>
                <a:cubicBezTo>
                  <a:pt x="6014719" y="1082040"/>
                  <a:pt x="6078219" y="899161"/>
                  <a:pt x="6055359" y="693420"/>
                </a:cubicBezTo>
                <a:cubicBezTo>
                  <a:pt x="6032499" y="474980"/>
                  <a:pt x="5920739" y="304800"/>
                  <a:pt x="5746749" y="175260"/>
                </a:cubicBezTo>
                <a:cubicBezTo>
                  <a:pt x="5581649" y="53340"/>
                  <a:pt x="5392419" y="0"/>
                  <a:pt x="5187949" y="0"/>
                </a:cubicBezTo>
                <a:cubicBezTo>
                  <a:pt x="3754119" y="0"/>
                  <a:pt x="2321559" y="0"/>
                  <a:pt x="887729" y="0"/>
                </a:cubicBezTo>
                <a:cubicBezTo>
                  <a:pt x="664209" y="0"/>
                  <a:pt x="461009" y="63500"/>
                  <a:pt x="288289" y="208280"/>
                </a:cubicBezTo>
                <a:cubicBezTo>
                  <a:pt x="97789" y="367030"/>
                  <a:pt x="0" y="571500"/>
                  <a:pt x="19049" y="822961"/>
                </a:cubicBezTo>
                <a:cubicBezTo>
                  <a:pt x="33019" y="1005841"/>
                  <a:pt x="115568" y="1158241"/>
                  <a:pt x="247649" y="1283971"/>
                </a:cubicBezTo>
                <a:cubicBezTo>
                  <a:pt x="393699" y="1423670"/>
                  <a:pt x="570228" y="1499871"/>
                  <a:pt x="769618" y="1522730"/>
                </a:cubicBezTo>
                <a:cubicBezTo>
                  <a:pt x="807718" y="1527811"/>
                  <a:pt x="845819" y="1527811"/>
                  <a:pt x="883919" y="1527811"/>
                </a:cubicBezTo>
                <a:cubicBezTo>
                  <a:pt x="1601469" y="1529080"/>
                  <a:pt x="2321559" y="1529080"/>
                  <a:pt x="3040379" y="1529080"/>
                </a:cubicBezTo>
                <a:close/>
              </a:path>
            </a:pathLst>
          </a:custGeom>
          <a:solidFill>
            <a:srgbClr val="7ED957">
              <a:alpha val="100000"/>
            </a:srgbClr>
          </a:solidFill>
          <a:ln w="1959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" name="Freeform 502"/>
          <p:cNvSpPr/>
          <p:nvPr/>
        </p:nvSpPr>
        <p:spPr>
          <a:xfrm rot="5400000" flipV="1">
            <a:off x="6955018" y="10889506"/>
            <a:ext cx="890191" cy="4981796"/>
          </a:xfrm>
          <a:custGeom>
            <a:avLst/>
            <a:gdLst/>
            <a:ahLst/>
            <a:cxnLst/>
            <a:rect l="0" t="0" r="0" b="0"/>
            <a:pathLst>
              <a:path w="439039" h="2454655">
                <a:moveTo>
                  <a:pt x="0" y="2454655"/>
                </a:moveTo>
                <a:lnTo>
                  <a:pt x="439039" y="2454655"/>
                </a:lnTo>
                <a:lnTo>
                  <a:pt x="439039" y="0"/>
                </a:lnTo>
                <a:lnTo>
                  <a:pt x="0" y="0"/>
                </a:lnTo>
                <a:lnTo>
                  <a:pt x="0" y="2454655"/>
                </a:lnTo>
                <a:close/>
              </a:path>
            </a:pathLst>
          </a:custGeom>
          <a:solidFill>
            <a:srgbClr val="F1EAB9">
              <a:alpha val="100000"/>
            </a:srgbClr>
          </a:solidFill>
          <a:ln w="25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" name="Freeform 503"/>
          <p:cNvSpPr/>
          <p:nvPr/>
        </p:nvSpPr>
        <p:spPr>
          <a:xfrm flipV="1">
            <a:off x="4960505" y="12986810"/>
            <a:ext cx="4878696" cy="787187"/>
          </a:xfrm>
          <a:custGeom>
            <a:avLst/>
            <a:gdLst/>
            <a:ahLst/>
            <a:cxnLst/>
            <a:rect l="0" t="0" r="0" b="0"/>
            <a:pathLst>
              <a:path w="2403855" h="388238">
                <a:moveTo>
                  <a:pt x="0" y="388238"/>
                </a:moveTo>
                <a:lnTo>
                  <a:pt x="2403855" y="388238"/>
                </a:lnTo>
                <a:lnTo>
                  <a:pt x="2403855" y="0"/>
                </a:lnTo>
                <a:lnTo>
                  <a:pt x="0" y="0"/>
                </a:lnTo>
                <a:lnTo>
                  <a:pt x="0" y="388238"/>
                </a:lnTo>
                <a:close/>
              </a:path>
            </a:pathLst>
          </a:custGeom>
          <a:solidFill>
            <a:srgbClr val="F1EAB9">
              <a:alpha val="100000"/>
            </a:srgbClr>
          </a:solidFill>
          <a:ln w="25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" name="Freeform 504"/>
          <p:cNvSpPr/>
          <p:nvPr/>
        </p:nvSpPr>
        <p:spPr>
          <a:xfrm flipV="1">
            <a:off x="4960505" y="12986810"/>
            <a:ext cx="4878696" cy="787187"/>
          </a:xfrm>
          <a:custGeom>
            <a:avLst/>
            <a:gdLst/>
            <a:ahLst/>
            <a:cxnLst/>
            <a:rect l="0" t="0" r="0" b="0"/>
            <a:pathLst>
              <a:path w="2403855" h="388238">
                <a:moveTo>
                  <a:pt x="0" y="388238"/>
                </a:moveTo>
                <a:lnTo>
                  <a:pt x="2403855" y="388238"/>
                </a:lnTo>
                <a:lnTo>
                  <a:pt x="2403855" y="0"/>
                </a:lnTo>
                <a:lnTo>
                  <a:pt x="0" y="0"/>
                </a:lnTo>
                <a:lnTo>
                  <a:pt x="0" y="388238"/>
                </a:lnTo>
                <a:close/>
              </a:path>
            </a:pathLst>
          </a:custGeom>
          <a:noFill/>
          <a:ln w="12875" cap="flat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05" name="Picture 50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4918" y="12961235"/>
            <a:ext cx="4929873" cy="838339"/>
          </a:xfrm>
          <a:prstGeom prst="rect">
            <a:avLst/>
          </a:prstGeom>
          <a:noFill/>
        </p:spPr>
      </p:pic>
      <p:sp>
        <p:nvSpPr>
          <p:cNvPr id="506" name="Freeform 506"/>
          <p:cNvSpPr/>
          <p:nvPr/>
        </p:nvSpPr>
        <p:spPr>
          <a:xfrm flipV="1">
            <a:off x="2849538" y="4328978"/>
            <a:ext cx="4561235" cy="704953"/>
          </a:xfrm>
          <a:custGeom>
            <a:avLst/>
            <a:gdLst/>
            <a:ahLst/>
            <a:cxnLst/>
            <a:rect l="0" t="0" r="0" b="0"/>
            <a:pathLst>
              <a:path w="5262880" h="815339">
                <a:moveTo>
                  <a:pt x="407669" y="815339"/>
                </a:moveTo>
                <a:lnTo>
                  <a:pt x="4855209" y="815339"/>
                </a:lnTo>
                <a:cubicBezTo>
                  <a:pt x="4868561" y="815339"/>
                  <a:pt x="4881881" y="814685"/>
                  <a:pt x="4895168" y="813376"/>
                </a:cubicBezTo>
                <a:cubicBezTo>
                  <a:pt x="4908456" y="812068"/>
                  <a:pt x="4921647" y="810111"/>
                  <a:pt x="4934742" y="807506"/>
                </a:cubicBezTo>
                <a:cubicBezTo>
                  <a:pt x="4947837" y="804901"/>
                  <a:pt x="4960773" y="801661"/>
                  <a:pt x="4973550" y="797785"/>
                </a:cubicBezTo>
                <a:cubicBezTo>
                  <a:pt x="4986327" y="793910"/>
                  <a:pt x="4998882" y="789417"/>
                  <a:pt x="5011218" y="784307"/>
                </a:cubicBezTo>
                <a:cubicBezTo>
                  <a:pt x="5023553" y="779198"/>
                  <a:pt x="5035609" y="773496"/>
                  <a:pt x="5047384" y="767202"/>
                </a:cubicBezTo>
                <a:cubicBezTo>
                  <a:pt x="5059159" y="760908"/>
                  <a:pt x="5070597" y="754053"/>
                  <a:pt x="5081698" y="746635"/>
                </a:cubicBezTo>
                <a:cubicBezTo>
                  <a:pt x="5092800" y="739217"/>
                  <a:pt x="5103512" y="731273"/>
                  <a:pt x="5113832" y="722803"/>
                </a:cubicBezTo>
                <a:cubicBezTo>
                  <a:pt x="5124154" y="714332"/>
                  <a:pt x="5134035" y="705377"/>
                  <a:pt x="5143475" y="695936"/>
                </a:cubicBezTo>
                <a:cubicBezTo>
                  <a:pt x="5152917" y="686495"/>
                  <a:pt x="5161873" y="676614"/>
                  <a:pt x="5170342" y="666293"/>
                </a:cubicBezTo>
                <a:cubicBezTo>
                  <a:pt x="5178813" y="655972"/>
                  <a:pt x="5186757" y="645260"/>
                  <a:pt x="5194175" y="634159"/>
                </a:cubicBezTo>
                <a:cubicBezTo>
                  <a:pt x="5201592" y="623057"/>
                  <a:pt x="5208448" y="611619"/>
                  <a:pt x="5214742" y="599844"/>
                </a:cubicBezTo>
                <a:cubicBezTo>
                  <a:pt x="5221036" y="588069"/>
                  <a:pt x="5226738" y="576013"/>
                  <a:pt x="5231847" y="563678"/>
                </a:cubicBezTo>
                <a:cubicBezTo>
                  <a:pt x="5236957" y="551343"/>
                  <a:pt x="5241450" y="538787"/>
                  <a:pt x="5245325" y="526010"/>
                </a:cubicBezTo>
                <a:cubicBezTo>
                  <a:pt x="5249201" y="513233"/>
                  <a:pt x="5252441" y="500297"/>
                  <a:pt x="5255046" y="487202"/>
                </a:cubicBezTo>
                <a:cubicBezTo>
                  <a:pt x="5257651" y="474107"/>
                  <a:pt x="5259608" y="460916"/>
                  <a:pt x="5260917" y="447628"/>
                </a:cubicBezTo>
                <a:cubicBezTo>
                  <a:pt x="5262226" y="434341"/>
                  <a:pt x="5262880" y="421021"/>
                  <a:pt x="5262879" y="407670"/>
                </a:cubicBezTo>
                <a:cubicBezTo>
                  <a:pt x="5262880" y="394318"/>
                  <a:pt x="5262225" y="380998"/>
                  <a:pt x="5260916" y="367711"/>
                </a:cubicBezTo>
                <a:cubicBezTo>
                  <a:pt x="5259608" y="354423"/>
                  <a:pt x="5257651" y="341232"/>
                  <a:pt x="5255045" y="328137"/>
                </a:cubicBezTo>
                <a:cubicBezTo>
                  <a:pt x="5252441" y="315042"/>
                  <a:pt x="5249200" y="302106"/>
                  <a:pt x="5245325" y="289329"/>
                </a:cubicBezTo>
                <a:cubicBezTo>
                  <a:pt x="5241449" y="276552"/>
                  <a:pt x="5236956" y="263996"/>
                  <a:pt x="5231847" y="251661"/>
                </a:cubicBezTo>
                <a:cubicBezTo>
                  <a:pt x="5226737" y="239326"/>
                  <a:pt x="5221036" y="227270"/>
                  <a:pt x="5214742" y="215495"/>
                </a:cubicBezTo>
                <a:cubicBezTo>
                  <a:pt x="5208448" y="203720"/>
                  <a:pt x="5201592" y="192282"/>
                  <a:pt x="5194174" y="181180"/>
                </a:cubicBezTo>
                <a:cubicBezTo>
                  <a:pt x="5186756" y="170079"/>
                  <a:pt x="5178812" y="159367"/>
                  <a:pt x="5170342" y="149046"/>
                </a:cubicBezTo>
                <a:cubicBezTo>
                  <a:pt x="5161872" y="138725"/>
                  <a:pt x="5152917" y="128844"/>
                  <a:pt x="5143475" y="119403"/>
                </a:cubicBezTo>
                <a:cubicBezTo>
                  <a:pt x="5134034" y="109962"/>
                  <a:pt x="5124153" y="101007"/>
                  <a:pt x="5113832" y="92536"/>
                </a:cubicBezTo>
                <a:cubicBezTo>
                  <a:pt x="5103511" y="84066"/>
                  <a:pt x="5092800" y="76122"/>
                  <a:pt x="5081698" y="68704"/>
                </a:cubicBezTo>
                <a:cubicBezTo>
                  <a:pt x="5070597" y="61287"/>
                  <a:pt x="5059159" y="54431"/>
                  <a:pt x="5047384" y="48137"/>
                </a:cubicBezTo>
                <a:cubicBezTo>
                  <a:pt x="5035609" y="41843"/>
                  <a:pt x="5023553" y="36141"/>
                  <a:pt x="5011218" y="31032"/>
                </a:cubicBezTo>
                <a:cubicBezTo>
                  <a:pt x="4998882" y="25922"/>
                  <a:pt x="4986327" y="21429"/>
                  <a:pt x="4973550" y="17554"/>
                </a:cubicBezTo>
                <a:cubicBezTo>
                  <a:pt x="4960773" y="13678"/>
                  <a:pt x="4947837" y="10438"/>
                  <a:pt x="4934742" y="7833"/>
                </a:cubicBezTo>
                <a:cubicBezTo>
                  <a:pt x="4921647" y="5228"/>
                  <a:pt x="4908456" y="3271"/>
                  <a:pt x="4895168" y="1963"/>
                </a:cubicBezTo>
                <a:cubicBezTo>
                  <a:pt x="4881881" y="654"/>
                  <a:pt x="4868561" y="0"/>
                  <a:pt x="4855209" y="0"/>
                </a:cubicBezTo>
                <a:lnTo>
                  <a:pt x="407669" y="0"/>
                </a:lnTo>
                <a:cubicBezTo>
                  <a:pt x="394318" y="0"/>
                  <a:pt x="380998" y="654"/>
                  <a:pt x="367711" y="1963"/>
                </a:cubicBezTo>
                <a:cubicBezTo>
                  <a:pt x="354423" y="3271"/>
                  <a:pt x="341232" y="5228"/>
                  <a:pt x="328137" y="7833"/>
                </a:cubicBezTo>
                <a:cubicBezTo>
                  <a:pt x="315042" y="10438"/>
                  <a:pt x="302106" y="13678"/>
                  <a:pt x="289329" y="17554"/>
                </a:cubicBezTo>
                <a:cubicBezTo>
                  <a:pt x="276552" y="21429"/>
                  <a:pt x="263996" y="25922"/>
                  <a:pt x="251661" y="31032"/>
                </a:cubicBezTo>
                <a:cubicBezTo>
                  <a:pt x="239326" y="36141"/>
                  <a:pt x="227270" y="41843"/>
                  <a:pt x="215495" y="48137"/>
                </a:cubicBezTo>
                <a:cubicBezTo>
                  <a:pt x="203720" y="54431"/>
                  <a:pt x="192282" y="61287"/>
                  <a:pt x="181180" y="68704"/>
                </a:cubicBezTo>
                <a:cubicBezTo>
                  <a:pt x="170079" y="76122"/>
                  <a:pt x="159367" y="84066"/>
                  <a:pt x="149046" y="92536"/>
                </a:cubicBezTo>
                <a:cubicBezTo>
                  <a:pt x="138725" y="101007"/>
                  <a:pt x="128844" y="109962"/>
                  <a:pt x="119403" y="119403"/>
                </a:cubicBezTo>
                <a:cubicBezTo>
                  <a:pt x="109962" y="128844"/>
                  <a:pt x="101007" y="138725"/>
                  <a:pt x="92536" y="149046"/>
                </a:cubicBezTo>
                <a:cubicBezTo>
                  <a:pt x="84066" y="159367"/>
                  <a:pt x="76122" y="170079"/>
                  <a:pt x="68704" y="181180"/>
                </a:cubicBezTo>
                <a:cubicBezTo>
                  <a:pt x="61286" y="192282"/>
                  <a:pt x="54431" y="203720"/>
                  <a:pt x="48137" y="215495"/>
                </a:cubicBezTo>
                <a:cubicBezTo>
                  <a:pt x="41843" y="227270"/>
                  <a:pt x="36141" y="239326"/>
                  <a:pt x="31032" y="251661"/>
                </a:cubicBezTo>
                <a:cubicBezTo>
                  <a:pt x="25922" y="263996"/>
                  <a:pt x="21429" y="276552"/>
                  <a:pt x="17554" y="289329"/>
                </a:cubicBezTo>
                <a:cubicBezTo>
                  <a:pt x="13678" y="302106"/>
                  <a:pt x="10438" y="315042"/>
                  <a:pt x="7833" y="328137"/>
                </a:cubicBezTo>
                <a:cubicBezTo>
                  <a:pt x="5228" y="341232"/>
                  <a:pt x="3271" y="354423"/>
                  <a:pt x="1963" y="367711"/>
                </a:cubicBezTo>
                <a:cubicBezTo>
                  <a:pt x="654" y="380998"/>
                  <a:pt x="0" y="394318"/>
                  <a:pt x="0" y="407670"/>
                </a:cubicBezTo>
                <a:cubicBezTo>
                  <a:pt x="0" y="421021"/>
                  <a:pt x="654" y="434341"/>
                  <a:pt x="1963" y="447628"/>
                </a:cubicBezTo>
                <a:cubicBezTo>
                  <a:pt x="3271" y="460916"/>
                  <a:pt x="5228" y="474107"/>
                  <a:pt x="7833" y="487202"/>
                </a:cubicBezTo>
                <a:cubicBezTo>
                  <a:pt x="10438" y="500297"/>
                  <a:pt x="13678" y="513233"/>
                  <a:pt x="17554" y="526010"/>
                </a:cubicBezTo>
                <a:cubicBezTo>
                  <a:pt x="21429" y="538787"/>
                  <a:pt x="25922" y="551343"/>
                  <a:pt x="31032" y="563678"/>
                </a:cubicBezTo>
                <a:cubicBezTo>
                  <a:pt x="36141" y="576013"/>
                  <a:pt x="41843" y="588069"/>
                  <a:pt x="48137" y="599844"/>
                </a:cubicBezTo>
                <a:cubicBezTo>
                  <a:pt x="54431" y="611619"/>
                  <a:pt x="61286" y="623057"/>
                  <a:pt x="68704" y="634159"/>
                </a:cubicBezTo>
                <a:cubicBezTo>
                  <a:pt x="76122" y="645260"/>
                  <a:pt x="84066" y="655972"/>
                  <a:pt x="92536" y="666293"/>
                </a:cubicBezTo>
                <a:cubicBezTo>
                  <a:pt x="101007" y="676614"/>
                  <a:pt x="109962" y="686495"/>
                  <a:pt x="119403" y="695936"/>
                </a:cubicBezTo>
                <a:cubicBezTo>
                  <a:pt x="128844" y="705377"/>
                  <a:pt x="138725" y="714332"/>
                  <a:pt x="149046" y="722803"/>
                </a:cubicBezTo>
                <a:cubicBezTo>
                  <a:pt x="159367" y="731273"/>
                  <a:pt x="170079" y="739217"/>
                  <a:pt x="181180" y="746635"/>
                </a:cubicBezTo>
                <a:cubicBezTo>
                  <a:pt x="192282" y="754053"/>
                  <a:pt x="203720" y="760908"/>
                  <a:pt x="215495" y="767202"/>
                </a:cubicBezTo>
                <a:cubicBezTo>
                  <a:pt x="227270" y="773496"/>
                  <a:pt x="239326" y="779198"/>
                  <a:pt x="251661" y="784307"/>
                </a:cubicBezTo>
                <a:cubicBezTo>
                  <a:pt x="263996" y="789417"/>
                  <a:pt x="276552" y="793910"/>
                  <a:pt x="289329" y="797785"/>
                </a:cubicBezTo>
                <a:cubicBezTo>
                  <a:pt x="302106" y="801661"/>
                  <a:pt x="315042" y="804901"/>
                  <a:pt x="328137" y="807506"/>
                </a:cubicBezTo>
                <a:cubicBezTo>
                  <a:pt x="341232" y="810111"/>
                  <a:pt x="354423" y="812068"/>
                  <a:pt x="367711" y="813376"/>
                </a:cubicBezTo>
                <a:cubicBezTo>
                  <a:pt x="380998" y="814685"/>
                  <a:pt x="394318" y="815339"/>
                  <a:pt x="407669" y="815339"/>
                </a:cubicBezTo>
                <a:close/>
              </a:path>
            </a:pathLst>
          </a:custGeom>
          <a:solidFill>
            <a:srgbClr val="FFDE59">
              <a:alpha val="100000"/>
            </a:srgbClr>
          </a:solidFill>
          <a:ln w="109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" name="Freeform 507"/>
          <p:cNvSpPr/>
          <p:nvPr/>
        </p:nvSpPr>
        <p:spPr>
          <a:xfrm flipV="1">
            <a:off x="6144680" y="5873801"/>
            <a:ext cx="4561235" cy="704953"/>
          </a:xfrm>
          <a:custGeom>
            <a:avLst/>
            <a:gdLst/>
            <a:ahLst/>
            <a:cxnLst/>
            <a:rect l="0" t="0" r="0" b="0"/>
            <a:pathLst>
              <a:path w="5262880" h="815339">
                <a:moveTo>
                  <a:pt x="407669" y="815339"/>
                </a:moveTo>
                <a:lnTo>
                  <a:pt x="4855209" y="815339"/>
                </a:lnTo>
                <a:cubicBezTo>
                  <a:pt x="4868561" y="815339"/>
                  <a:pt x="4881881" y="814685"/>
                  <a:pt x="4895168" y="813376"/>
                </a:cubicBezTo>
                <a:cubicBezTo>
                  <a:pt x="4908456" y="812068"/>
                  <a:pt x="4921647" y="810111"/>
                  <a:pt x="4934742" y="807506"/>
                </a:cubicBezTo>
                <a:cubicBezTo>
                  <a:pt x="4947837" y="804901"/>
                  <a:pt x="4960773" y="801661"/>
                  <a:pt x="4973550" y="797785"/>
                </a:cubicBezTo>
                <a:cubicBezTo>
                  <a:pt x="4986327" y="793910"/>
                  <a:pt x="4998882" y="789417"/>
                  <a:pt x="5011218" y="784307"/>
                </a:cubicBezTo>
                <a:cubicBezTo>
                  <a:pt x="5023553" y="779198"/>
                  <a:pt x="5035609" y="773496"/>
                  <a:pt x="5047384" y="767202"/>
                </a:cubicBezTo>
                <a:cubicBezTo>
                  <a:pt x="5059159" y="760908"/>
                  <a:pt x="5070597" y="754053"/>
                  <a:pt x="5081698" y="746635"/>
                </a:cubicBezTo>
                <a:cubicBezTo>
                  <a:pt x="5092800" y="739217"/>
                  <a:pt x="5103512" y="731273"/>
                  <a:pt x="5113832" y="722803"/>
                </a:cubicBezTo>
                <a:cubicBezTo>
                  <a:pt x="5124154" y="714332"/>
                  <a:pt x="5134035" y="705377"/>
                  <a:pt x="5143475" y="695936"/>
                </a:cubicBezTo>
                <a:cubicBezTo>
                  <a:pt x="5152917" y="686495"/>
                  <a:pt x="5161873" y="676614"/>
                  <a:pt x="5170342" y="666293"/>
                </a:cubicBezTo>
                <a:cubicBezTo>
                  <a:pt x="5178813" y="655972"/>
                  <a:pt x="5186757" y="645260"/>
                  <a:pt x="5194175" y="634159"/>
                </a:cubicBezTo>
                <a:cubicBezTo>
                  <a:pt x="5201592" y="623057"/>
                  <a:pt x="5208448" y="611619"/>
                  <a:pt x="5214742" y="599844"/>
                </a:cubicBezTo>
                <a:cubicBezTo>
                  <a:pt x="5221036" y="588069"/>
                  <a:pt x="5226738" y="576013"/>
                  <a:pt x="5231847" y="563678"/>
                </a:cubicBezTo>
                <a:cubicBezTo>
                  <a:pt x="5236957" y="551343"/>
                  <a:pt x="5241450" y="538787"/>
                  <a:pt x="5245325" y="526010"/>
                </a:cubicBezTo>
                <a:cubicBezTo>
                  <a:pt x="5249201" y="513233"/>
                  <a:pt x="5252441" y="500297"/>
                  <a:pt x="5255046" y="487202"/>
                </a:cubicBezTo>
                <a:cubicBezTo>
                  <a:pt x="5257651" y="474107"/>
                  <a:pt x="5259608" y="460916"/>
                  <a:pt x="5260917" y="447628"/>
                </a:cubicBezTo>
                <a:cubicBezTo>
                  <a:pt x="5262226" y="434341"/>
                  <a:pt x="5262880" y="421021"/>
                  <a:pt x="5262879" y="407670"/>
                </a:cubicBezTo>
                <a:cubicBezTo>
                  <a:pt x="5262880" y="394318"/>
                  <a:pt x="5262225" y="380998"/>
                  <a:pt x="5260916" y="367711"/>
                </a:cubicBezTo>
                <a:cubicBezTo>
                  <a:pt x="5259608" y="354423"/>
                  <a:pt x="5257651" y="341232"/>
                  <a:pt x="5255045" y="328137"/>
                </a:cubicBezTo>
                <a:cubicBezTo>
                  <a:pt x="5252441" y="315042"/>
                  <a:pt x="5249200" y="302106"/>
                  <a:pt x="5245325" y="289329"/>
                </a:cubicBezTo>
                <a:cubicBezTo>
                  <a:pt x="5241449" y="276552"/>
                  <a:pt x="5236956" y="263996"/>
                  <a:pt x="5231847" y="251661"/>
                </a:cubicBezTo>
                <a:cubicBezTo>
                  <a:pt x="5226737" y="239326"/>
                  <a:pt x="5221036" y="227270"/>
                  <a:pt x="5214742" y="215495"/>
                </a:cubicBezTo>
                <a:cubicBezTo>
                  <a:pt x="5208448" y="203720"/>
                  <a:pt x="5201592" y="192282"/>
                  <a:pt x="5194174" y="181180"/>
                </a:cubicBezTo>
                <a:cubicBezTo>
                  <a:pt x="5186756" y="170079"/>
                  <a:pt x="5178812" y="159367"/>
                  <a:pt x="5170342" y="149046"/>
                </a:cubicBezTo>
                <a:cubicBezTo>
                  <a:pt x="5161872" y="138725"/>
                  <a:pt x="5152917" y="128844"/>
                  <a:pt x="5143475" y="119403"/>
                </a:cubicBezTo>
                <a:cubicBezTo>
                  <a:pt x="5134034" y="109962"/>
                  <a:pt x="5124153" y="101007"/>
                  <a:pt x="5113832" y="92536"/>
                </a:cubicBezTo>
                <a:cubicBezTo>
                  <a:pt x="5103511" y="84066"/>
                  <a:pt x="5092800" y="76122"/>
                  <a:pt x="5081698" y="68704"/>
                </a:cubicBezTo>
                <a:cubicBezTo>
                  <a:pt x="5070597" y="61287"/>
                  <a:pt x="5059159" y="54431"/>
                  <a:pt x="5047384" y="48137"/>
                </a:cubicBezTo>
                <a:cubicBezTo>
                  <a:pt x="5035609" y="41843"/>
                  <a:pt x="5023553" y="36141"/>
                  <a:pt x="5011218" y="31032"/>
                </a:cubicBezTo>
                <a:cubicBezTo>
                  <a:pt x="4998882" y="25922"/>
                  <a:pt x="4986327" y="21429"/>
                  <a:pt x="4973550" y="17554"/>
                </a:cubicBezTo>
                <a:cubicBezTo>
                  <a:pt x="4960773" y="13678"/>
                  <a:pt x="4947837" y="10438"/>
                  <a:pt x="4934742" y="7833"/>
                </a:cubicBezTo>
                <a:cubicBezTo>
                  <a:pt x="4921647" y="5228"/>
                  <a:pt x="4908456" y="3271"/>
                  <a:pt x="4895168" y="1963"/>
                </a:cubicBezTo>
                <a:cubicBezTo>
                  <a:pt x="4881881" y="654"/>
                  <a:pt x="4868561" y="0"/>
                  <a:pt x="4855209" y="0"/>
                </a:cubicBezTo>
                <a:lnTo>
                  <a:pt x="407669" y="0"/>
                </a:lnTo>
                <a:cubicBezTo>
                  <a:pt x="394318" y="0"/>
                  <a:pt x="380998" y="654"/>
                  <a:pt x="367711" y="1963"/>
                </a:cubicBezTo>
                <a:cubicBezTo>
                  <a:pt x="354423" y="3271"/>
                  <a:pt x="341232" y="5228"/>
                  <a:pt x="328137" y="7833"/>
                </a:cubicBezTo>
                <a:cubicBezTo>
                  <a:pt x="315042" y="10438"/>
                  <a:pt x="302106" y="13678"/>
                  <a:pt x="289329" y="17554"/>
                </a:cubicBezTo>
                <a:cubicBezTo>
                  <a:pt x="276552" y="21429"/>
                  <a:pt x="263996" y="25922"/>
                  <a:pt x="251661" y="31032"/>
                </a:cubicBezTo>
                <a:cubicBezTo>
                  <a:pt x="239326" y="36141"/>
                  <a:pt x="227270" y="41843"/>
                  <a:pt x="215495" y="48137"/>
                </a:cubicBezTo>
                <a:cubicBezTo>
                  <a:pt x="203720" y="54431"/>
                  <a:pt x="192282" y="61287"/>
                  <a:pt x="181180" y="68704"/>
                </a:cubicBezTo>
                <a:cubicBezTo>
                  <a:pt x="170079" y="76122"/>
                  <a:pt x="159367" y="84066"/>
                  <a:pt x="149046" y="92536"/>
                </a:cubicBezTo>
                <a:cubicBezTo>
                  <a:pt x="138725" y="101007"/>
                  <a:pt x="128844" y="109962"/>
                  <a:pt x="119403" y="119403"/>
                </a:cubicBezTo>
                <a:cubicBezTo>
                  <a:pt x="109962" y="128844"/>
                  <a:pt x="101007" y="138725"/>
                  <a:pt x="92536" y="149046"/>
                </a:cubicBezTo>
                <a:cubicBezTo>
                  <a:pt x="84066" y="159367"/>
                  <a:pt x="76122" y="170079"/>
                  <a:pt x="68704" y="181180"/>
                </a:cubicBezTo>
                <a:cubicBezTo>
                  <a:pt x="61286" y="192282"/>
                  <a:pt x="54431" y="203720"/>
                  <a:pt x="48137" y="215495"/>
                </a:cubicBezTo>
                <a:cubicBezTo>
                  <a:pt x="41843" y="227270"/>
                  <a:pt x="36141" y="239326"/>
                  <a:pt x="31032" y="251661"/>
                </a:cubicBezTo>
                <a:cubicBezTo>
                  <a:pt x="25922" y="263996"/>
                  <a:pt x="21429" y="276552"/>
                  <a:pt x="17554" y="289329"/>
                </a:cubicBezTo>
                <a:cubicBezTo>
                  <a:pt x="13678" y="302106"/>
                  <a:pt x="10438" y="315042"/>
                  <a:pt x="7833" y="328137"/>
                </a:cubicBezTo>
                <a:cubicBezTo>
                  <a:pt x="5228" y="341232"/>
                  <a:pt x="3271" y="354423"/>
                  <a:pt x="1963" y="367711"/>
                </a:cubicBezTo>
                <a:cubicBezTo>
                  <a:pt x="654" y="380998"/>
                  <a:pt x="0" y="394318"/>
                  <a:pt x="0" y="407670"/>
                </a:cubicBezTo>
                <a:cubicBezTo>
                  <a:pt x="0" y="421021"/>
                  <a:pt x="654" y="434341"/>
                  <a:pt x="1963" y="447628"/>
                </a:cubicBezTo>
                <a:cubicBezTo>
                  <a:pt x="3271" y="460916"/>
                  <a:pt x="5228" y="474107"/>
                  <a:pt x="7833" y="487202"/>
                </a:cubicBezTo>
                <a:cubicBezTo>
                  <a:pt x="10438" y="500297"/>
                  <a:pt x="13678" y="513233"/>
                  <a:pt x="17554" y="526010"/>
                </a:cubicBezTo>
                <a:cubicBezTo>
                  <a:pt x="21429" y="538787"/>
                  <a:pt x="25922" y="551343"/>
                  <a:pt x="31032" y="563678"/>
                </a:cubicBezTo>
                <a:cubicBezTo>
                  <a:pt x="36141" y="576013"/>
                  <a:pt x="41843" y="588069"/>
                  <a:pt x="48137" y="599844"/>
                </a:cubicBezTo>
                <a:cubicBezTo>
                  <a:pt x="54431" y="611619"/>
                  <a:pt x="61286" y="623057"/>
                  <a:pt x="68704" y="634159"/>
                </a:cubicBezTo>
                <a:cubicBezTo>
                  <a:pt x="76122" y="645260"/>
                  <a:pt x="84066" y="655972"/>
                  <a:pt x="92536" y="666293"/>
                </a:cubicBezTo>
                <a:cubicBezTo>
                  <a:pt x="101007" y="676614"/>
                  <a:pt x="109962" y="686495"/>
                  <a:pt x="119403" y="695936"/>
                </a:cubicBezTo>
                <a:cubicBezTo>
                  <a:pt x="128844" y="705377"/>
                  <a:pt x="138725" y="714332"/>
                  <a:pt x="149046" y="722803"/>
                </a:cubicBezTo>
                <a:cubicBezTo>
                  <a:pt x="159367" y="731273"/>
                  <a:pt x="170079" y="739217"/>
                  <a:pt x="181180" y="746635"/>
                </a:cubicBezTo>
                <a:cubicBezTo>
                  <a:pt x="192282" y="754053"/>
                  <a:pt x="203720" y="760908"/>
                  <a:pt x="215495" y="767202"/>
                </a:cubicBezTo>
                <a:cubicBezTo>
                  <a:pt x="227270" y="773496"/>
                  <a:pt x="239326" y="779198"/>
                  <a:pt x="251661" y="784307"/>
                </a:cubicBezTo>
                <a:cubicBezTo>
                  <a:pt x="263996" y="789417"/>
                  <a:pt x="276552" y="793910"/>
                  <a:pt x="289329" y="797785"/>
                </a:cubicBezTo>
                <a:cubicBezTo>
                  <a:pt x="302106" y="801661"/>
                  <a:pt x="315042" y="804901"/>
                  <a:pt x="328137" y="807506"/>
                </a:cubicBezTo>
                <a:cubicBezTo>
                  <a:pt x="341232" y="810111"/>
                  <a:pt x="354423" y="812068"/>
                  <a:pt x="367711" y="813376"/>
                </a:cubicBezTo>
                <a:cubicBezTo>
                  <a:pt x="380998" y="814685"/>
                  <a:pt x="394318" y="815339"/>
                  <a:pt x="407669" y="815339"/>
                </a:cubicBezTo>
                <a:close/>
              </a:path>
            </a:pathLst>
          </a:custGeom>
          <a:solidFill>
            <a:srgbClr val="FFDE59">
              <a:alpha val="100000"/>
            </a:srgbClr>
          </a:solidFill>
          <a:ln w="109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" name="Freeform 508"/>
          <p:cNvSpPr/>
          <p:nvPr/>
        </p:nvSpPr>
        <p:spPr>
          <a:xfrm flipV="1">
            <a:off x="9801407" y="3252410"/>
            <a:ext cx="4561235" cy="704953"/>
          </a:xfrm>
          <a:custGeom>
            <a:avLst/>
            <a:gdLst/>
            <a:ahLst/>
            <a:cxnLst/>
            <a:rect l="0" t="0" r="0" b="0"/>
            <a:pathLst>
              <a:path w="5262880" h="815339">
                <a:moveTo>
                  <a:pt x="407669" y="815339"/>
                </a:moveTo>
                <a:lnTo>
                  <a:pt x="4855209" y="815339"/>
                </a:lnTo>
                <a:cubicBezTo>
                  <a:pt x="4868561" y="815339"/>
                  <a:pt x="4881881" y="814685"/>
                  <a:pt x="4895168" y="813376"/>
                </a:cubicBezTo>
                <a:cubicBezTo>
                  <a:pt x="4908456" y="812068"/>
                  <a:pt x="4921647" y="810111"/>
                  <a:pt x="4934742" y="807506"/>
                </a:cubicBezTo>
                <a:cubicBezTo>
                  <a:pt x="4947837" y="804901"/>
                  <a:pt x="4960773" y="801661"/>
                  <a:pt x="4973550" y="797785"/>
                </a:cubicBezTo>
                <a:cubicBezTo>
                  <a:pt x="4986327" y="793910"/>
                  <a:pt x="4998882" y="789417"/>
                  <a:pt x="5011218" y="784307"/>
                </a:cubicBezTo>
                <a:cubicBezTo>
                  <a:pt x="5023553" y="779198"/>
                  <a:pt x="5035609" y="773496"/>
                  <a:pt x="5047384" y="767202"/>
                </a:cubicBezTo>
                <a:cubicBezTo>
                  <a:pt x="5059159" y="760908"/>
                  <a:pt x="5070597" y="754053"/>
                  <a:pt x="5081698" y="746635"/>
                </a:cubicBezTo>
                <a:cubicBezTo>
                  <a:pt x="5092800" y="739217"/>
                  <a:pt x="5103512" y="731273"/>
                  <a:pt x="5113832" y="722803"/>
                </a:cubicBezTo>
                <a:cubicBezTo>
                  <a:pt x="5124154" y="714332"/>
                  <a:pt x="5134035" y="705377"/>
                  <a:pt x="5143475" y="695936"/>
                </a:cubicBezTo>
                <a:cubicBezTo>
                  <a:pt x="5152917" y="686495"/>
                  <a:pt x="5161873" y="676614"/>
                  <a:pt x="5170342" y="666293"/>
                </a:cubicBezTo>
                <a:cubicBezTo>
                  <a:pt x="5178813" y="655972"/>
                  <a:pt x="5186757" y="645260"/>
                  <a:pt x="5194175" y="634159"/>
                </a:cubicBezTo>
                <a:cubicBezTo>
                  <a:pt x="5201592" y="623057"/>
                  <a:pt x="5208448" y="611619"/>
                  <a:pt x="5214742" y="599844"/>
                </a:cubicBezTo>
                <a:cubicBezTo>
                  <a:pt x="5221036" y="588069"/>
                  <a:pt x="5226738" y="576013"/>
                  <a:pt x="5231847" y="563678"/>
                </a:cubicBezTo>
                <a:cubicBezTo>
                  <a:pt x="5236957" y="551343"/>
                  <a:pt x="5241450" y="538787"/>
                  <a:pt x="5245325" y="526010"/>
                </a:cubicBezTo>
                <a:cubicBezTo>
                  <a:pt x="5249201" y="513233"/>
                  <a:pt x="5252441" y="500297"/>
                  <a:pt x="5255046" y="487202"/>
                </a:cubicBezTo>
                <a:cubicBezTo>
                  <a:pt x="5257651" y="474107"/>
                  <a:pt x="5259608" y="460916"/>
                  <a:pt x="5260917" y="447628"/>
                </a:cubicBezTo>
                <a:cubicBezTo>
                  <a:pt x="5262226" y="434341"/>
                  <a:pt x="5262880" y="421021"/>
                  <a:pt x="5262879" y="407670"/>
                </a:cubicBezTo>
                <a:cubicBezTo>
                  <a:pt x="5262880" y="394318"/>
                  <a:pt x="5262225" y="380998"/>
                  <a:pt x="5260916" y="367711"/>
                </a:cubicBezTo>
                <a:cubicBezTo>
                  <a:pt x="5259608" y="354423"/>
                  <a:pt x="5257651" y="341232"/>
                  <a:pt x="5255045" y="328137"/>
                </a:cubicBezTo>
                <a:cubicBezTo>
                  <a:pt x="5252441" y="315042"/>
                  <a:pt x="5249200" y="302106"/>
                  <a:pt x="5245325" y="289329"/>
                </a:cubicBezTo>
                <a:cubicBezTo>
                  <a:pt x="5241449" y="276552"/>
                  <a:pt x="5236956" y="263996"/>
                  <a:pt x="5231847" y="251661"/>
                </a:cubicBezTo>
                <a:cubicBezTo>
                  <a:pt x="5226737" y="239326"/>
                  <a:pt x="5221036" y="227270"/>
                  <a:pt x="5214742" y="215495"/>
                </a:cubicBezTo>
                <a:cubicBezTo>
                  <a:pt x="5208448" y="203720"/>
                  <a:pt x="5201592" y="192282"/>
                  <a:pt x="5194174" y="181180"/>
                </a:cubicBezTo>
                <a:cubicBezTo>
                  <a:pt x="5186756" y="170079"/>
                  <a:pt x="5178812" y="159367"/>
                  <a:pt x="5170342" y="149046"/>
                </a:cubicBezTo>
                <a:cubicBezTo>
                  <a:pt x="5161872" y="138725"/>
                  <a:pt x="5152917" y="128844"/>
                  <a:pt x="5143475" y="119403"/>
                </a:cubicBezTo>
                <a:cubicBezTo>
                  <a:pt x="5134034" y="109962"/>
                  <a:pt x="5124153" y="101007"/>
                  <a:pt x="5113832" y="92536"/>
                </a:cubicBezTo>
                <a:cubicBezTo>
                  <a:pt x="5103511" y="84066"/>
                  <a:pt x="5092800" y="76122"/>
                  <a:pt x="5081698" y="68704"/>
                </a:cubicBezTo>
                <a:cubicBezTo>
                  <a:pt x="5070597" y="61287"/>
                  <a:pt x="5059159" y="54431"/>
                  <a:pt x="5047384" y="48137"/>
                </a:cubicBezTo>
                <a:cubicBezTo>
                  <a:pt x="5035609" y="41843"/>
                  <a:pt x="5023553" y="36141"/>
                  <a:pt x="5011218" y="31032"/>
                </a:cubicBezTo>
                <a:cubicBezTo>
                  <a:pt x="4998882" y="25922"/>
                  <a:pt x="4986327" y="21429"/>
                  <a:pt x="4973550" y="17554"/>
                </a:cubicBezTo>
                <a:cubicBezTo>
                  <a:pt x="4960773" y="13678"/>
                  <a:pt x="4947837" y="10438"/>
                  <a:pt x="4934742" y="7833"/>
                </a:cubicBezTo>
                <a:cubicBezTo>
                  <a:pt x="4921647" y="5228"/>
                  <a:pt x="4908456" y="3271"/>
                  <a:pt x="4895168" y="1963"/>
                </a:cubicBezTo>
                <a:cubicBezTo>
                  <a:pt x="4881881" y="654"/>
                  <a:pt x="4868561" y="0"/>
                  <a:pt x="4855209" y="0"/>
                </a:cubicBezTo>
                <a:lnTo>
                  <a:pt x="407669" y="0"/>
                </a:lnTo>
                <a:cubicBezTo>
                  <a:pt x="394318" y="0"/>
                  <a:pt x="380998" y="654"/>
                  <a:pt x="367711" y="1963"/>
                </a:cubicBezTo>
                <a:cubicBezTo>
                  <a:pt x="354423" y="3271"/>
                  <a:pt x="341232" y="5228"/>
                  <a:pt x="328137" y="7833"/>
                </a:cubicBezTo>
                <a:cubicBezTo>
                  <a:pt x="315042" y="10438"/>
                  <a:pt x="302106" y="13678"/>
                  <a:pt x="289329" y="17554"/>
                </a:cubicBezTo>
                <a:cubicBezTo>
                  <a:pt x="276552" y="21429"/>
                  <a:pt x="263996" y="25922"/>
                  <a:pt x="251661" y="31032"/>
                </a:cubicBezTo>
                <a:cubicBezTo>
                  <a:pt x="239326" y="36141"/>
                  <a:pt x="227270" y="41843"/>
                  <a:pt x="215495" y="48137"/>
                </a:cubicBezTo>
                <a:cubicBezTo>
                  <a:pt x="203720" y="54431"/>
                  <a:pt x="192282" y="61287"/>
                  <a:pt x="181180" y="68704"/>
                </a:cubicBezTo>
                <a:cubicBezTo>
                  <a:pt x="170079" y="76122"/>
                  <a:pt x="159367" y="84066"/>
                  <a:pt x="149046" y="92536"/>
                </a:cubicBezTo>
                <a:cubicBezTo>
                  <a:pt x="138725" y="101007"/>
                  <a:pt x="128844" y="109962"/>
                  <a:pt x="119403" y="119403"/>
                </a:cubicBezTo>
                <a:cubicBezTo>
                  <a:pt x="109962" y="128844"/>
                  <a:pt x="101007" y="138725"/>
                  <a:pt x="92536" y="149046"/>
                </a:cubicBezTo>
                <a:cubicBezTo>
                  <a:pt x="84066" y="159367"/>
                  <a:pt x="76122" y="170079"/>
                  <a:pt x="68704" y="181180"/>
                </a:cubicBezTo>
                <a:cubicBezTo>
                  <a:pt x="61286" y="192282"/>
                  <a:pt x="54431" y="203720"/>
                  <a:pt x="48137" y="215495"/>
                </a:cubicBezTo>
                <a:cubicBezTo>
                  <a:pt x="41843" y="227270"/>
                  <a:pt x="36141" y="239326"/>
                  <a:pt x="31032" y="251661"/>
                </a:cubicBezTo>
                <a:cubicBezTo>
                  <a:pt x="25922" y="263996"/>
                  <a:pt x="21429" y="276552"/>
                  <a:pt x="17554" y="289329"/>
                </a:cubicBezTo>
                <a:cubicBezTo>
                  <a:pt x="13678" y="302106"/>
                  <a:pt x="10438" y="315042"/>
                  <a:pt x="7833" y="328137"/>
                </a:cubicBezTo>
                <a:cubicBezTo>
                  <a:pt x="5228" y="341232"/>
                  <a:pt x="3271" y="354423"/>
                  <a:pt x="1963" y="367711"/>
                </a:cubicBezTo>
                <a:cubicBezTo>
                  <a:pt x="654" y="380998"/>
                  <a:pt x="0" y="394318"/>
                  <a:pt x="0" y="407670"/>
                </a:cubicBezTo>
                <a:cubicBezTo>
                  <a:pt x="0" y="421021"/>
                  <a:pt x="654" y="434341"/>
                  <a:pt x="1963" y="447628"/>
                </a:cubicBezTo>
                <a:cubicBezTo>
                  <a:pt x="3271" y="460916"/>
                  <a:pt x="5228" y="474107"/>
                  <a:pt x="7833" y="487202"/>
                </a:cubicBezTo>
                <a:cubicBezTo>
                  <a:pt x="10438" y="500297"/>
                  <a:pt x="13678" y="513233"/>
                  <a:pt x="17554" y="526010"/>
                </a:cubicBezTo>
                <a:cubicBezTo>
                  <a:pt x="21429" y="538787"/>
                  <a:pt x="25922" y="551343"/>
                  <a:pt x="31032" y="563678"/>
                </a:cubicBezTo>
                <a:cubicBezTo>
                  <a:pt x="36141" y="576013"/>
                  <a:pt x="41843" y="588069"/>
                  <a:pt x="48137" y="599844"/>
                </a:cubicBezTo>
                <a:cubicBezTo>
                  <a:pt x="54431" y="611619"/>
                  <a:pt x="61286" y="623057"/>
                  <a:pt x="68704" y="634159"/>
                </a:cubicBezTo>
                <a:cubicBezTo>
                  <a:pt x="76122" y="645260"/>
                  <a:pt x="84066" y="655972"/>
                  <a:pt x="92536" y="666293"/>
                </a:cubicBezTo>
                <a:cubicBezTo>
                  <a:pt x="101007" y="676614"/>
                  <a:pt x="109962" y="686495"/>
                  <a:pt x="119403" y="695936"/>
                </a:cubicBezTo>
                <a:cubicBezTo>
                  <a:pt x="128844" y="705377"/>
                  <a:pt x="138725" y="714332"/>
                  <a:pt x="149046" y="722803"/>
                </a:cubicBezTo>
                <a:cubicBezTo>
                  <a:pt x="159367" y="731273"/>
                  <a:pt x="170079" y="739217"/>
                  <a:pt x="181180" y="746635"/>
                </a:cubicBezTo>
                <a:cubicBezTo>
                  <a:pt x="192282" y="754053"/>
                  <a:pt x="203720" y="760908"/>
                  <a:pt x="215495" y="767202"/>
                </a:cubicBezTo>
                <a:cubicBezTo>
                  <a:pt x="227270" y="773496"/>
                  <a:pt x="239326" y="779198"/>
                  <a:pt x="251661" y="784307"/>
                </a:cubicBezTo>
                <a:cubicBezTo>
                  <a:pt x="263996" y="789417"/>
                  <a:pt x="276552" y="793910"/>
                  <a:pt x="289329" y="797785"/>
                </a:cubicBezTo>
                <a:cubicBezTo>
                  <a:pt x="302106" y="801661"/>
                  <a:pt x="315042" y="804901"/>
                  <a:pt x="328137" y="807506"/>
                </a:cubicBezTo>
                <a:cubicBezTo>
                  <a:pt x="341232" y="810111"/>
                  <a:pt x="354423" y="812068"/>
                  <a:pt x="367711" y="813376"/>
                </a:cubicBezTo>
                <a:cubicBezTo>
                  <a:pt x="380998" y="814685"/>
                  <a:pt x="394318" y="815339"/>
                  <a:pt x="407669" y="815339"/>
                </a:cubicBezTo>
                <a:close/>
              </a:path>
            </a:pathLst>
          </a:custGeom>
          <a:solidFill>
            <a:srgbClr val="FFDE59">
              <a:alpha val="100000"/>
            </a:srgbClr>
          </a:solidFill>
          <a:ln w="109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" name="Rectangle 509"/>
          <p:cNvSpPr/>
          <p:nvPr/>
        </p:nvSpPr>
        <p:spPr>
          <a:xfrm>
            <a:off x="7598627" y="680316"/>
            <a:ext cx="5753178" cy="10156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600" b="1" dirty="0" err="1">
                <a:solidFill>
                  <a:srgbClr val="FFFFFF"/>
                </a:solidFill>
                <a:latin typeface="+mn-lt"/>
              </a:rPr>
              <a:t>Värdediskussion</a:t>
            </a:r>
            <a:endParaRPr lang="en-US" sz="6600" b="1" i="0" spc="0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11" name="Rectangle 511"/>
          <p:cNvSpPr/>
          <p:nvPr/>
        </p:nvSpPr>
        <p:spPr>
          <a:xfrm>
            <a:off x="7846479" y="9852514"/>
            <a:ext cx="5257473" cy="19890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57200" algn="ctr">
              <a:spcAft>
                <a:spcPts val="800"/>
              </a:spcAft>
            </a:pPr>
            <a:r>
              <a:rPr lang="fi-FI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nvånarfokus</a:t>
            </a:r>
            <a:endParaRPr lang="fi-FI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spcAft>
                <a:spcPts val="800"/>
              </a:spcAft>
            </a:pPr>
            <a:r>
              <a:rPr lang="fi-FI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ppenhet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i-FI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emenskap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jämlikhet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i-FI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limatsmart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hållbart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tänkande</a:t>
            </a:r>
            <a:endParaRPr lang="en-US" sz="3200" b="1" i="0" spc="0" baseline="0" dirty="0">
              <a:latin typeface="OpenSans-Bold"/>
            </a:endParaRPr>
          </a:p>
        </p:txBody>
      </p:sp>
      <p:sp>
        <p:nvSpPr>
          <p:cNvPr id="514" name="Rectangle 514"/>
          <p:cNvSpPr/>
          <p:nvPr/>
        </p:nvSpPr>
        <p:spPr>
          <a:xfrm>
            <a:off x="15608802" y="10323740"/>
            <a:ext cx="4304063" cy="5665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i-FI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fi-FI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tadens</a:t>
            </a:r>
            <a:r>
              <a:rPr lang="fi-FI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värdegrund</a:t>
            </a:r>
            <a:endParaRPr lang="fi-FI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5" name="Rectangle 515"/>
          <p:cNvSpPr/>
          <p:nvPr/>
        </p:nvSpPr>
        <p:spPr>
          <a:xfrm>
            <a:off x="15966596" y="3548297"/>
            <a:ext cx="4228722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i-FI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i-FI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rbetsgemenskapens</a:t>
            </a:r>
            <a:r>
              <a:rPr lang="fi-FI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/>
            <a:r>
              <a:rPr lang="fi-FI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värderingar</a:t>
            </a:r>
            <a:endParaRPr lang="en-US" sz="4800" b="1" i="0" spc="0" baseline="0" dirty="0">
              <a:latin typeface="OpenSans-Bold"/>
            </a:endParaRPr>
          </a:p>
        </p:txBody>
      </p:sp>
      <p:sp>
        <p:nvSpPr>
          <p:cNvPr id="516" name="Rectangle 516"/>
          <p:cNvSpPr/>
          <p:nvPr/>
        </p:nvSpPr>
        <p:spPr>
          <a:xfrm>
            <a:off x="16080582" y="12019744"/>
            <a:ext cx="4630578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3000" b="0" i="0" spc="0" baseline="0" dirty="0" err="1">
                <a:latin typeface="OpenSans-Bold"/>
              </a:rPr>
              <a:t>Konkreta</a:t>
            </a:r>
            <a:r>
              <a:rPr lang="en-US" sz="3000" b="0" i="0" spc="0" baseline="0" dirty="0">
                <a:latin typeface="OpenSans-Bold"/>
              </a:rPr>
              <a:t> </a:t>
            </a:r>
            <a:r>
              <a:rPr lang="en-US" sz="3000" b="1" i="0" spc="0" baseline="0" dirty="0">
                <a:latin typeface="OpenSans-Bold"/>
              </a:rPr>
              <a:t>å</a:t>
            </a:r>
            <a:r>
              <a:rPr lang="en-US" sz="3000" b="0" i="0" spc="0" baseline="0" dirty="0">
                <a:latin typeface="OpenSans-Bold"/>
              </a:rPr>
              <a:t>tgärder</a:t>
            </a:r>
            <a:endParaRPr lang="en-US" sz="3000" dirty="0">
              <a:latin typeface="OpenSans-Bold"/>
            </a:endParaRPr>
          </a:p>
          <a:p>
            <a:pPr marL="0"/>
            <a:r>
              <a:rPr lang="fi-FI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 </a:t>
            </a:r>
            <a:r>
              <a:rPr lang="fi-FI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syns</a:t>
            </a:r>
            <a:r>
              <a:rPr lang="fi-FI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värderingar</a:t>
            </a:r>
            <a:r>
              <a:rPr lang="fi-FI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i-FI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vår</a:t>
            </a:r>
            <a:r>
              <a:rPr lang="fi-FI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dagliga</a:t>
            </a:r>
            <a:r>
              <a:rPr lang="fi-FI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verksamhet</a:t>
            </a:r>
            <a:r>
              <a:rPr lang="fi-FI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8" name="Rectangle 518"/>
          <p:cNvSpPr/>
          <p:nvPr/>
        </p:nvSpPr>
        <p:spPr>
          <a:xfrm>
            <a:off x="5393414" y="13107821"/>
            <a:ext cx="396422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i-FI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märker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barnets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styrkor</a:t>
            </a:r>
            <a:endParaRPr lang="en-US" sz="3600" b="1" i="0" spc="0" baseline="0" dirty="0">
              <a:latin typeface="OpenSans-Bold"/>
            </a:endParaRPr>
          </a:p>
        </p:txBody>
      </p:sp>
      <p:sp>
        <p:nvSpPr>
          <p:cNvPr id="519" name="Rectangle 519"/>
          <p:cNvSpPr/>
          <p:nvPr/>
        </p:nvSpPr>
        <p:spPr>
          <a:xfrm>
            <a:off x="10424459" y="13775177"/>
            <a:ext cx="483947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fi-FI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tillåter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barnet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att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uttrycka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sina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känslor</a:t>
            </a:r>
            <a:endParaRPr lang="en-US" sz="3600" b="1" i="0" spc="0" baseline="0" dirty="0">
              <a:latin typeface="OpenSans-Bold"/>
            </a:endParaRPr>
          </a:p>
        </p:txBody>
      </p:sp>
      <p:sp>
        <p:nvSpPr>
          <p:cNvPr id="524" name="Rectangle 524"/>
          <p:cNvSpPr/>
          <p:nvPr/>
        </p:nvSpPr>
        <p:spPr>
          <a:xfrm>
            <a:off x="15608802" y="4946095"/>
            <a:ext cx="3257302" cy="126188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57200" algn="l">
              <a:lnSpc>
                <a:spcPct val="107000"/>
              </a:lnSpc>
              <a:spcAft>
                <a:spcPts val="800"/>
              </a:spcAft>
            </a:pPr>
            <a:r>
              <a:rPr lang="fi-FI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fi-FI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arngruppens</a:t>
            </a:r>
            <a:r>
              <a:rPr lang="fi-FI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algn="l">
              <a:lnSpc>
                <a:spcPct val="107000"/>
              </a:lnSpc>
              <a:spcAft>
                <a:spcPts val="800"/>
              </a:spcAft>
            </a:pPr>
            <a:r>
              <a:rPr lang="fi-FI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värderingar</a:t>
            </a:r>
            <a:endParaRPr lang="fi-FI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7E6E460B-5FB1-236C-6F1A-9FC9304DC9AB}"/>
              </a:ext>
            </a:extLst>
          </p:cNvPr>
          <p:cNvSpPr txBox="1"/>
          <p:nvPr/>
        </p:nvSpPr>
        <p:spPr>
          <a:xfrm>
            <a:off x="10365908" y="3354899"/>
            <a:ext cx="3703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 err="1"/>
              <a:t>Acceptans</a:t>
            </a:r>
            <a:endParaRPr lang="fi-FI" sz="2800" b="1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924F529E-E7C1-D0CD-3A01-9CF097801FB9}"/>
              </a:ext>
            </a:extLst>
          </p:cNvPr>
          <p:cNvSpPr txBox="1"/>
          <p:nvPr/>
        </p:nvSpPr>
        <p:spPr>
          <a:xfrm>
            <a:off x="6613771" y="5994931"/>
            <a:ext cx="3703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 err="1"/>
              <a:t>Entusiasm</a:t>
            </a:r>
            <a:endParaRPr lang="fi-FI" sz="2800" b="1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0F79C292-D44C-BF5D-36AE-9184B3B8AA3E}"/>
              </a:ext>
            </a:extLst>
          </p:cNvPr>
          <p:cNvSpPr txBox="1"/>
          <p:nvPr/>
        </p:nvSpPr>
        <p:spPr>
          <a:xfrm>
            <a:off x="3278389" y="4353931"/>
            <a:ext cx="3703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/>
              <a:t>Tillit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836B82E5-50AE-2D26-002F-3DC9EDE96C46}"/>
              </a:ext>
            </a:extLst>
          </p:cNvPr>
          <p:cNvSpPr/>
          <p:nvPr/>
        </p:nvSpPr>
        <p:spPr>
          <a:xfrm>
            <a:off x="8441792" y="12058465"/>
            <a:ext cx="3285417" cy="87334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25" name="Freeform 525"/>
          <p:cNvSpPr/>
          <p:nvPr/>
        </p:nvSpPr>
        <p:spPr>
          <a:xfrm flipV="1">
            <a:off x="0" y="2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6" name="Picture 5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21383625" cy="15116174"/>
          </a:xfrm>
          <a:prstGeom prst="rect">
            <a:avLst/>
          </a:prstGeom>
          <a:noFill/>
        </p:spPr>
      </p:pic>
      <p:pic>
        <p:nvPicPr>
          <p:cNvPr id="527" name="Picture 5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303" y="2586074"/>
            <a:ext cx="8262303" cy="8073756"/>
          </a:xfrm>
          <a:prstGeom prst="rect">
            <a:avLst/>
          </a:prstGeom>
          <a:noFill/>
        </p:spPr>
      </p:pic>
      <p:sp>
        <p:nvSpPr>
          <p:cNvPr id="528" name="Freeform 528"/>
          <p:cNvSpPr/>
          <p:nvPr/>
        </p:nvSpPr>
        <p:spPr>
          <a:xfrm flipV="1">
            <a:off x="9610644" y="3616952"/>
            <a:ext cx="1209376" cy="1389500"/>
          </a:xfrm>
          <a:custGeom>
            <a:avLst/>
            <a:gdLst/>
            <a:ahLst/>
            <a:cxnLst/>
            <a:rect l="0" t="0" r="0" b="0"/>
            <a:pathLst>
              <a:path w="491296" h="563441">
                <a:moveTo>
                  <a:pt x="4882" y="3050"/>
                </a:moveTo>
                <a:cubicBezTo>
                  <a:pt x="6927" y="1376"/>
                  <a:pt x="9267" y="430"/>
                  <a:pt x="11901" y="215"/>
                </a:cubicBezTo>
                <a:cubicBezTo>
                  <a:pt x="14535" y="0"/>
                  <a:pt x="16997" y="552"/>
                  <a:pt x="19287" y="1872"/>
                </a:cubicBezTo>
                <a:lnTo>
                  <a:pt x="484946" y="270718"/>
                </a:lnTo>
                <a:cubicBezTo>
                  <a:pt x="485911" y="271276"/>
                  <a:pt x="486788" y="271949"/>
                  <a:pt x="487576" y="272737"/>
                </a:cubicBezTo>
                <a:cubicBezTo>
                  <a:pt x="488364" y="273526"/>
                  <a:pt x="489037" y="274403"/>
                  <a:pt x="489594" y="275368"/>
                </a:cubicBezTo>
                <a:cubicBezTo>
                  <a:pt x="490151" y="276334"/>
                  <a:pt x="490574" y="277355"/>
                  <a:pt x="490863" y="278432"/>
                </a:cubicBezTo>
                <a:cubicBezTo>
                  <a:pt x="491151" y="279508"/>
                  <a:pt x="491296" y="280604"/>
                  <a:pt x="491296" y="281719"/>
                </a:cubicBezTo>
                <a:cubicBezTo>
                  <a:pt x="491296" y="282834"/>
                  <a:pt x="491151" y="283930"/>
                  <a:pt x="490863" y="285007"/>
                </a:cubicBezTo>
                <a:cubicBezTo>
                  <a:pt x="490574" y="286083"/>
                  <a:pt x="490151" y="287105"/>
                  <a:pt x="489594" y="288070"/>
                </a:cubicBezTo>
                <a:cubicBezTo>
                  <a:pt x="489037" y="289036"/>
                  <a:pt x="488364" y="289913"/>
                  <a:pt x="487576" y="290701"/>
                </a:cubicBezTo>
                <a:cubicBezTo>
                  <a:pt x="486788" y="291489"/>
                  <a:pt x="485911" y="292162"/>
                  <a:pt x="484946" y="292720"/>
                </a:cubicBezTo>
                <a:lnTo>
                  <a:pt x="19287" y="561565"/>
                </a:lnTo>
                <a:cubicBezTo>
                  <a:pt x="16998" y="562888"/>
                  <a:pt x="14535" y="563441"/>
                  <a:pt x="11899" y="563225"/>
                </a:cubicBezTo>
                <a:cubicBezTo>
                  <a:pt x="9264" y="563009"/>
                  <a:pt x="6924" y="562062"/>
                  <a:pt x="4880" y="560385"/>
                </a:cubicBezTo>
                <a:cubicBezTo>
                  <a:pt x="2836" y="558707"/>
                  <a:pt x="1451" y="556597"/>
                  <a:pt x="725" y="554054"/>
                </a:cubicBezTo>
                <a:cubicBezTo>
                  <a:pt x="0" y="551511"/>
                  <a:pt x="62" y="548988"/>
                  <a:pt x="913" y="546484"/>
                </a:cubicBezTo>
                <a:lnTo>
                  <a:pt x="90719" y="281718"/>
                </a:lnTo>
                <a:lnTo>
                  <a:pt x="913" y="16953"/>
                </a:lnTo>
                <a:cubicBezTo>
                  <a:pt x="64" y="14449"/>
                  <a:pt x="2" y="11925"/>
                  <a:pt x="728" y="9382"/>
                </a:cubicBezTo>
                <a:cubicBezTo>
                  <a:pt x="1454" y="6840"/>
                  <a:pt x="2839" y="4729"/>
                  <a:pt x="4882" y="3050"/>
                </a:cubicBezTo>
                <a:close/>
              </a:path>
            </a:pathLst>
          </a:custGeom>
          <a:solidFill>
            <a:srgbClr val="7ED957">
              <a:alpha val="100000"/>
            </a:srgbClr>
          </a:solidFill>
          <a:ln w="3126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" name="Freeform 529"/>
          <p:cNvSpPr/>
          <p:nvPr/>
        </p:nvSpPr>
        <p:spPr>
          <a:xfrm flipV="1">
            <a:off x="9610752" y="5613500"/>
            <a:ext cx="1295080" cy="1493456"/>
          </a:xfrm>
          <a:custGeom>
            <a:avLst/>
            <a:gdLst/>
            <a:ahLst/>
            <a:cxnLst/>
            <a:rect l="0" t="0" r="0" b="0"/>
            <a:pathLst>
              <a:path w="491296" h="563441">
                <a:moveTo>
                  <a:pt x="4882" y="3050"/>
                </a:moveTo>
                <a:cubicBezTo>
                  <a:pt x="6927" y="1376"/>
                  <a:pt x="9267" y="430"/>
                  <a:pt x="11901" y="215"/>
                </a:cubicBezTo>
                <a:cubicBezTo>
                  <a:pt x="14535" y="0"/>
                  <a:pt x="16997" y="552"/>
                  <a:pt x="19287" y="1872"/>
                </a:cubicBezTo>
                <a:lnTo>
                  <a:pt x="484946" y="270718"/>
                </a:lnTo>
                <a:cubicBezTo>
                  <a:pt x="485911" y="271276"/>
                  <a:pt x="486788" y="271949"/>
                  <a:pt x="487576" y="272737"/>
                </a:cubicBezTo>
                <a:cubicBezTo>
                  <a:pt x="488364" y="273526"/>
                  <a:pt x="489037" y="274403"/>
                  <a:pt x="489594" y="275368"/>
                </a:cubicBezTo>
                <a:cubicBezTo>
                  <a:pt x="490151" y="276334"/>
                  <a:pt x="490574" y="277355"/>
                  <a:pt x="490863" y="278432"/>
                </a:cubicBezTo>
                <a:cubicBezTo>
                  <a:pt x="491151" y="279508"/>
                  <a:pt x="491296" y="280604"/>
                  <a:pt x="491296" y="281719"/>
                </a:cubicBezTo>
                <a:cubicBezTo>
                  <a:pt x="491296" y="282834"/>
                  <a:pt x="491151" y="283930"/>
                  <a:pt x="490863" y="285007"/>
                </a:cubicBezTo>
                <a:cubicBezTo>
                  <a:pt x="490574" y="286083"/>
                  <a:pt x="490151" y="287105"/>
                  <a:pt x="489594" y="288070"/>
                </a:cubicBezTo>
                <a:cubicBezTo>
                  <a:pt x="489037" y="289036"/>
                  <a:pt x="488364" y="289913"/>
                  <a:pt x="487576" y="290701"/>
                </a:cubicBezTo>
                <a:cubicBezTo>
                  <a:pt x="486788" y="291489"/>
                  <a:pt x="485911" y="292162"/>
                  <a:pt x="484946" y="292720"/>
                </a:cubicBezTo>
                <a:lnTo>
                  <a:pt x="19287" y="561565"/>
                </a:lnTo>
                <a:cubicBezTo>
                  <a:pt x="16998" y="562888"/>
                  <a:pt x="14535" y="563441"/>
                  <a:pt x="11899" y="563225"/>
                </a:cubicBezTo>
                <a:cubicBezTo>
                  <a:pt x="9264" y="563009"/>
                  <a:pt x="6924" y="562062"/>
                  <a:pt x="4880" y="560385"/>
                </a:cubicBezTo>
                <a:cubicBezTo>
                  <a:pt x="2836" y="558707"/>
                  <a:pt x="1451" y="556597"/>
                  <a:pt x="725" y="554054"/>
                </a:cubicBezTo>
                <a:cubicBezTo>
                  <a:pt x="0" y="551511"/>
                  <a:pt x="62" y="548988"/>
                  <a:pt x="913" y="546484"/>
                </a:cubicBezTo>
                <a:lnTo>
                  <a:pt x="90719" y="281718"/>
                </a:lnTo>
                <a:lnTo>
                  <a:pt x="913" y="16953"/>
                </a:lnTo>
                <a:cubicBezTo>
                  <a:pt x="64" y="14449"/>
                  <a:pt x="2" y="11925"/>
                  <a:pt x="728" y="9382"/>
                </a:cubicBezTo>
                <a:cubicBezTo>
                  <a:pt x="1454" y="6840"/>
                  <a:pt x="2839" y="4729"/>
                  <a:pt x="4882" y="3050"/>
                </a:cubicBezTo>
                <a:close/>
              </a:path>
            </a:pathLst>
          </a:custGeom>
          <a:solidFill>
            <a:srgbClr val="7ED957">
              <a:alpha val="100000"/>
            </a:srgbClr>
          </a:solidFill>
          <a:ln w="3347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" name="Freeform 530"/>
          <p:cNvSpPr/>
          <p:nvPr/>
        </p:nvSpPr>
        <p:spPr>
          <a:xfrm flipV="1">
            <a:off x="9702487" y="7715153"/>
            <a:ext cx="1209376" cy="1389500"/>
          </a:xfrm>
          <a:custGeom>
            <a:avLst/>
            <a:gdLst/>
            <a:ahLst/>
            <a:cxnLst/>
            <a:rect l="0" t="0" r="0" b="0"/>
            <a:pathLst>
              <a:path w="491296" h="563441">
                <a:moveTo>
                  <a:pt x="4882" y="3050"/>
                </a:moveTo>
                <a:cubicBezTo>
                  <a:pt x="6927" y="1376"/>
                  <a:pt x="9267" y="430"/>
                  <a:pt x="11901" y="215"/>
                </a:cubicBezTo>
                <a:cubicBezTo>
                  <a:pt x="14535" y="0"/>
                  <a:pt x="16997" y="552"/>
                  <a:pt x="19287" y="1872"/>
                </a:cubicBezTo>
                <a:lnTo>
                  <a:pt x="484946" y="270718"/>
                </a:lnTo>
                <a:cubicBezTo>
                  <a:pt x="485911" y="271276"/>
                  <a:pt x="486788" y="271949"/>
                  <a:pt x="487576" y="272737"/>
                </a:cubicBezTo>
                <a:cubicBezTo>
                  <a:pt x="488364" y="273526"/>
                  <a:pt x="489037" y="274403"/>
                  <a:pt x="489594" y="275368"/>
                </a:cubicBezTo>
                <a:cubicBezTo>
                  <a:pt x="490151" y="276334"/>
                  <a:pt x="490574" y="277355"/>
                  <a:pt x="490863" y="278432"/>
                </a:cubicBezTo>
                <a:cubicBezTo>
                  <a:pt x="491151" y="279508"/>
                  <a:pt x="491296" y="280604"/>
                  <a:pt x="491296" y="281719"/>
                </a:cubicBezTo>
                <a:cubicBezTo>
                  <a:pt x="491296" y="282834"/>
                  <a:pt x="491151" y="283930"/>
                  <a:pt x="490863" y="285007"/>
                </a:cubicBezTo>
                <a:cubicBezTo>
                  <a:pt x="490574" y="286083"/>
                  <a:pt x="490151" y="287105"/>
                  <a:pt x="489594" y="288070"/>
                </a:cubicBezTo>
                <a:cubicBezTo>
                  <a:pt x="489037" y="289036"/>
                  <a:pt x="488364" y="289913"/>
                  <a:pt x="487576" y="290701"/>
                </a:cubicBezTo>
                <a:cubicBezTo>
                  <a:pt x="486788" y="291489"/>
                  <a:pt x="485911" y="292162"/>
                  <a:pt x="484946" y="292720"/>
                </a:cubicBezTo>
                <a:lnTo>
                  <a:pt x="19287" y="561565"/>
                </a:lnTo>
                <a:cubicBezTo>
                  <a:pt x="16998" y="562888"/>
                  <a:pt x="14535" y="563441"/>
                  <a:pt x="11899" y="563225"/>
                </a:cubicBezTo>
                <a:cubicBezTo>
                  <a:pt x="9264" y="563009"/>
                  <a:pt x="6924" y="562062"/>
                  <a:pt x="4880" y="560385"/>
                </a:cubicBezTo>
                <a:cubicBezTo>
                  <a:pt x="2836" y="558707"/>
                  <a:pt x="1451" y="556597"/>
                  <a:pt x="725" y="554054"/>
                </a:cubicBezTo>
                <a:cubicBezTo>
                  <a:pt x="0" y="551511"/>
                  <a:pt x="62" y="548988"/>
                  <a:pt x="913" y="546484"/>
                </a:cubicBezTo>
                <a:lnTo>
                  <a:pt x="90719" y="281718"/>
                </a:lnTo>
                <a:lnTo>
                  <a:pt x="913" y="16953"/>
                </a:lnTo>
                <a:cubicBezTo>
                  <a:pt x="64" y="14449"/>
                  <a:pt x="2" y="11925"/>
                  <a:pt x="728" y="9382"/>
                </a:cubicBezTo>
                <a:cubicBezTo>
                  <a:pt x="1454" y="6840"/>
                  <a:pt x="2839" y="4729"/>
                  <a:pt x="4882" y="3050"/>
                </a:cubicBezTo>
                <a:close/>
              </a:path>
            </a:pathLst>
          </a:custGeom>
          <a:solidFill>
            <a:srgbClr val="7ED957">
              <a:alpha val="100000"/>
            </a:srgbClr>
          </a:solidFill>
          <a:ln w="3126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31" name="Picture 53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63753" y="10447624"/>
            <a:ext cx="3772459" cy="3829617"/>
          </a:xfrm>
          <a:prstGeom prst="rect">
            <a:avLst/>
          </a:prstGeom>
          <a:noFill/>
        </p:spPr>
      </p:pic>
      <p:pic>
        <p:nvPicPr>
          <p:cNvPr id="532" name="Picture 53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60352" y="10447624"/>
            <a:ext cx="3820091" cy="3829617"/>
          </a:xfrm>
          <a:prstGeom prst="rect">
            <a:avLst/>
          </a:prstGeom>
          <a:noFill/>
        </p:spPr>
      </p:pic>
      <p:pic>
        <p:nvPicPr>
          <p:cNvPr id="533" name="Picture 53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7232" y="10493730"/>
            <a:ext cx="3886776" cy="3829617"/>
          </a:xfrm>
          <a:prstGeom prst="rect">
            <a:avLst/>
          </a:prstGeom>
          <a:noFill/>
        </p:spPr>
      </p:pic>
      <p:sp>
        <p:nvSpPr>
          <p:cNvPr id="534" name="Rectangle 534"/>
          <p:cNvSpPr/>
          <p:nvPr/>
        </p:nvSpPr>
        <p:spPr>
          <a:xfrm>
            <a:off x="8174053" y="822484"/>
            <a:ext cx="5139227" cy="10156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600" b="1" i="0" spc="0" baseline="0" dirty="0" err="1">
                <a:solidFill>
                  <a:srgbClr val="FFFFFF"/>
                </a:solidFill>
                <a:latin typeface="+mn-lt"/>
              </a:rPr>
              <a:t>Yrkemässighet</a:t>
            </a:r>
            <a:endParaRPr lang="en-US" sz="6600" b="1" i="0" spc="0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38" name="Rectangle 538"/>
          <p:cNvSpPr/>
          <p:nvPr/>
        </p:nvSpPr>
        <p:spPr>
          <a:xfrm>
            <a:off x="11459470" y="3586856"/>
            <a:ext cx="9320270" cy="1159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l">
              <a:lnSpc>
                <a:spcPct val="107000"/>
              </a:lnSpc>
            </a:pPr>
            <a:r>
              <a:rPr lang="fi-FI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ppmuntrar</a:t>
            </a: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vägleder</a:t>
            </a: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till </a:t>
            </a:r>
          </a:p>
          <a:p>
            <a:pPr lvl="0" algn="l">
              <a:lnSpc>
                <a:spcPct val="107000"/>
              </a:lnSpc>
            </a:pP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 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högkvalitativt</a:t>
            </a: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grundarbete</a:t>
            </a:r>
            <a:endParaRPr lang="fi-FI" sz="3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B883EBB-E433-74C1-4F07-3FD91C01256F}"/>
              </a:ext>
            </a:extLst>
          </p:cNvPr>
          <p:cNvSpPr txBox="1"/>
          <p:nvPr/>
        </p:nvSpPr>
        <p:spPr>
          <a:xfrm>
            <a:off x="1440240" y="4311702"/>
            <a:ext cx="621642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Kvalitetslöftet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om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småbarnspedagogiken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bygger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på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värderingarna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NCU:s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grunder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rekommendationer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utvärdering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småbarnspedagogikens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kvalitet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(2018),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kvalitetskriterierna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den grundläggande utbildningen (2019) </a:t>
            </a:r>
          </a:p>
          <a:p>
            <a:pPr algn="ctr"/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samt Grankulla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stads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strategi: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människonärhet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jämlikhet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gemenskap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hållbart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tänkande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fi-FI" dirty="0"/>
          </a:p>
        </p:txBody>
      </p:sp>
      <p:sp>
        <p:nvSpPr>
          <p:cNvPr id="3" name="Rectangle 538">
            <a:extLst>
              <a:ext uri="{FF2B5EF4-FFF2-40B4-BE49-F238E27FC236}">
                <a16:creationId xmlns:a16="http://schemas.microsoft.com/office/drawing/2014/main" id="{AE948C0F-C10E-5959-5BF5-6D2B35C4811F}"/>
              </a:ext>
            </a:extLst>
          </p:cNvPr>
          <p:cNvSpPr/>
          <p:nvPr/>
        </p:nvSpPr>
        <p:spPr>
          <a:xfrm>
            <a:off x="11420308" y="5613500"/>
            <a:ext cx="9320270" cy="1159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l">
              <a:lnSpc>
                <a:spcPct val="107000"/>
              </a:lnSpc>
              <a:spcAft>
                <a:spcPts val="800"/>
              </a:spcAft>
            </a:pP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Används</a:t>
            </a: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</a:t>
            </a: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planering</a:t>
            </a: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utvärdering</a:t>
            </a: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utveckling</a:t>
            </a: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verksamheten</a:t>
            </a:r>
            <a:endParaRPr lang="fi-FI" sz="3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538">
            <a:extLst>
              <a:ext uri="{FF2B5EF4-FFF2-40B4-BE49-F238E27FC236}">
                <a16:creationId xmlns:a16="http://schemas.microsoft.com/office/drawing/2014/main" id="{3BAAE7FA-CB30-7508-A303-C397EC5AE1CB}"/>
              </a:ext>
            </a:extLst>
          </p:cNvPr>
          <p:cNvSpPr/>
          <p:nvPr/>
        </p:nvSpPr>
        <p:spPr>
          <a:xfrm>
            <a:off x="11420308" y="7558086"/>
            <a:ext cx="9320270" cy="185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l">
              <a:lnSpc>
                <a:spcPct val="107000"/>
              </a:lnSpc>
              <a:spcAft>
                <a:spcPts val="800"/>
              </a:spcAft>
            </a:pPr>
            <a:r>
              <a:rPr lang="fi-FI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</a:t>
            </a: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över 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kvalitetslöftet</a:t>
            </a: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ingår</a:t>
            </a: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diskussioner</a:t>
            </a:r>
            <a:endParaRPr lang="fi-FI" sz="3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7000"/>
              </a:lnSpc>
              <a:spcAft>
                <a:spcPts val="800"/>
              </a:spcAft>
            </a:pP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 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föräldrar</a:t>
            </a: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utvecklingssamtal</a:t>
            </a:r>
            <a:r>
              <a:rPr lang="fi-FI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fi-FI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arbetsintervjuer</a:t>
            </a:r>
            <a:endParaRPr lang="fi-FI" sz="3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28BEDBA4-ACBF-8E5A-5F1E-E79025254B5E}"/>
              </a:ext>
            </a:extLst>
          </p:cNvPr>
          <p:cNvSpPr/>
          <p:nvPr/>
        </p:nvSpPr>
        <p:spPr>
          <a:xfrm>
            <a:off x="12893040" y="11994655"/>
            <a:ext cx="2423301" cy="12412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54B6AA46-E35B-1F37-28D4-F8A7A99F9193}"/>
              </a:ext>
            </a:extLst>
          </p:cNvPr>
          <p:cNvSpPr txBox="1"/>
          <p:nvPr/>
        </p:nvSpPr>
        <p:spPr>
          <a:xfrm>
            <a:off x="12687370" y="12138243"/>
            <a:ext cx="2834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schemeClr val="accent6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 </a:t>
            </a:r>
            <a:r>
              <a:rPr lang="fi-FI" sz="2800" b="1" dirty="0" err="1">
                <a:solidFill>
                  <a:schemeClr val="accent6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handleder</a:t>
            </a:r>
            <a:r>
              <a:rPr lang="fi-FI" sz="2800" b="1" dirty="0">
                <a:solidFill>
                  <a:schemeClr val="accent6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på </a:t>
            </a:r>
            <a:r>
              <a:rPr lang="fi-FI" sz="2800" b="1" dirty="0" err="1">
                <a:solidFill>
                  <a:schemeClr val="accent6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positivt</a:t>
            </a:r>
            <a:r>
              <a:rPr lang="fi-FI" sz="2800" b="1" dirty="0">
                <a:solidFill>
                  <a:schemeClr val="accent6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b="1" dirty="0" err="1">
                <a:solidFill>
                  <a:schemeClr val="accent6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språk</a:t>
            </a:r>
            <a:endParaRPr lang="fi-FI" sz="2800" b="1" dirty="0">
              <a:solidFill>
                <a:schemeClr val="accent6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ABDA0DFC-2828-62BA-45FD-70DD64E39CA3}"/>
              </a:ext>
            </a:extLst>
          </p:cNvPr>
          <p:cNvSpPr/>
          <p:nvPr/>
        </p:nvSpPr>
        <p:spPr>
          <a:xfrm>
            <a:off x="8254541" y="12138243"/>
            <a:ext cx="3285417" cy="7935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4FDC8AA-3B20-7109-A6B3-E3EF69A15469}"/>
              </a:ext>
            </a:extLst>
          </p:cNvPr>
          <p:cNvSpPr txBox="1"/>
          <p:nvPr/>
        </p:nvSpPr>
        <p:spPr>
          <a:xfrm>
            <a:off x="8377492" y="12103171"/>
            <a:ext cx="3246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 err="1">
                <a:solidFill>
                  <a:schemeClr val="accent6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Jag</a:t>
            </a:r>
            <a:r>
              <a:rPr lang="fi-FI" sz="3200" b="1" dirty="0">
                <a:solidFill>
                  <a:schemeClr val="accent6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3200" b="1" dirty="0" err="1">
                <a:solidFill>
                  <a:schemeClr val="accent6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diskuterar</a:t>
            </a:r>
            <a:r>
              <a:rPr lang="fi-FI" sz="3200" b="1" dirty="0">
                <a:solidFill>
                  <a:schemeClr val="accent6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3200" b="1" dirty="0" err="1">
                <a:solidFill>
                  <a:schemeClr val="accent6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lösnings-orienterat</a:t>
            </a:r>
            <a:endParaRPr lang="fi-FI" sz="3200" b="1" dirty="0">
              <a:solidFill>
                <a:schemeClr val="accent6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BA31EA6C-E517-C67E-0F3E-F9C39CD171A4}"/>
              </a:ext>
            </a:extLst>
          </p:cNvPr>
          <p:cNvSpPr/>
          <p:nvPr/>
        </p:nvSpPr>
        <p:spPr>
          <a:xfrm>
            <a:off x="17030700" y="12138243"/>
            <a:ext cx="2553237" cy="4141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C5DF371D-710E-914E-3F8E-84247DEB947F}"/>
              </a:ext>
            </a:extLst>
          </p:cNvPr>
          <p:cNvSpPr/>
          <p:nvPr/>
        </p:nvSpPr>
        <p:spPr>
          <a:xfrm>
            <a:off x="17510760" y="12554655"/>
            <a:ext cx="1600200" cy="4736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02F4513D-3032-C73E-5216-D57F7F7492C7}"/>
              </a:ext>
            </a:extLst>
          </p:cNvPr>
          <p:cNvSpPr txBox="1"/>
          <p:nvPr/>
        </p:nvSpPr>
        <p:spPr>
          <a:xfrm>
            <a:off x="16932662" y="12138241"/>
            <a:ext cx="2834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schemeClr val="accent6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 finns </a:t>
            </a:r>
            <a:r>
              <a:rPr lang="fi-FI" sz="2800" b="1" dirty="0" err="1">
                <a:solidFill>
                  <a:schemeClr val="accent6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där</a:t>
            </a:r>
            <a:r>
              <a:rPr lang="fi-FI" sz="2800" b="1" dirty="0">
                <a:solidFill>
                  <a:schemeClr val="accent6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i-FI" sz="2800" b="1" dirty="0">
                <a:solidFill>
                  <a:schemeClr val="accent6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för dig!</a:t>
            </a:r>
            <a:endParaRPr lang="fi-FI" sz="2800" b="1" dirty="0">
              <a:solidFill>
                <a:schemeClr val="accent6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Freeform 541"/>
          <p:cNvSpPr/>
          <p:nvPr/>
        </p:nvSpPr>
        <p:spPr>
          <a:xfrm flipV="1">
            <a:off x="0" y="2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42" name="Picture 54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1383625" cy="15116174"/>
          </a:xfrm>
          <a:prstGeom prst="rect">
            <a:avLst/>
          </a:prstGeom>
          <a:noFill/>
        </p:spPr>
      </p:pic>
      <p:pic>
        <p:nvPicPr>
          <p:cNvPr id="543" name="Picture 54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1026" y="2583301"/>
            <a:ext cx="4883365" cy="1815710"/>
          </a:xfrm>
          <a:prstGeom prst="rect">
            <a:avLst/>
          </a:prstGeom>
          <a:noFill/>
        </p:spPr>
      </p:pic>
      <p:pic>
        <p:nvPicPr>
          <p:cNvPr id="544" name="Picture 54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015" y="2474088"/>
            <a:ext cx="4759536" cy="1768123"/>
          </a:xfrm>
          <a:prstGeom prst="rect">
            <a:avLst/>
          </a:prstGeom>
          <a:noFill/>
        </p:spPr>
      </p:pic>
      <p:pic>
        <p:nvPicPr>
          <p:cNvPr id="545" name="Picture 54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24999" y="2462182"/>
            <a:ext cx="4702382" cy="1749048"/>
          </a:xfrm>
          <a:prstGeom prst="rect">
            <a:avLst/>
          </a:prstGeom>
          <a:noFill/>
        </p:spPr>
      </p:pic>
      <p:pic>
        <p:nvPicPr>
          <p:cNvPr id="546" name="Picture 54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026" y="4877639"/>
            <a:ext cx="2734080" cy="2743607"/>
          </a:xfrm>
          <a:prstGeom prst="rect">
            <a:avLst/>
          </a:prstGeom>
          <a:noFill/>
        </p:spPr>
      </p:pic>
      <p:pic>
        <p:nvPicPr>
          <p:cNvPr id="547" name="Picture 54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8396" y="7678389"/>
            <a:ext cx="2734080" cy="2743606"/>
          </a:xfrm>
          <a:prstGeom prst="rect">
            <a:avLst/>
          </a:prstGeom>
          <a:noFill/>
        </p:spPr>
      </p:pic>
      <p:pic>
        <p:nvPicPr>
          <p:cNvPr id="548" name="Picture 54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8396" y="4877640"/>
            <a:ext cx="2762659" cy="2800765"/>
          </a:xfrm>
          <a:prstGeom prst="rect">
            <a:avLst/>
          </a:prstGeom>
          <a:noFill/>
        </p:spPr>
      </p:pic>
      <p:pic>
        <p:nvPicPr>
          <p:cNvPr id="549" name="Picture 54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026" y="7678388"/>
            <a:ext cx="2734080" cy="2724554"/>
          </a:xfrm>
          <a:prstGeom prst="rect">
            <a:avLst/>
          </a:prstGeom>
          <a:noFill/>
        </p:spPr>
      </p:pic>
      <p:pic>
        <p:nvPicPr>
          <p:cNvPr id="550" name="Picture 550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0272" y="4877640"/>
            <a:ext cx="6582750" cy="9450202"/>
          </a:xfrm>
          <a:prstGeom prst="rect">
            <a:avLst/>
          </a:prstGeom>
          <a:noFill/>
        </p:spPr>
      </p:pic>
      <p:pic>
        <p:nvPicPr>
          <p:cNvPr id="551" name="Picture 551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9505" y="5462176"/>
            <a:ext cx="4825590" cy="7883933"/>
          </a:xfrm>
          <a:prstGeom prst="rect">
            <a:avLst/>
          </a:prstGeom>
          <a:noFill/>
        </p:spPr>
      </p:pic>
      <p:sp>
        <p:nvSpPr>
          <p:cNvPr id="552" name="Freeform 552"/>
          <p:cNvSpPr/>
          <p:nvPr/>
        </p:nvSpPr>
        <p:spPr>
          <a:xfrm flipV="1">
            <a:off x="16088140" y="7074932"/>
            <a:ext cx="4240458" cy="18974"/>
          </a:xfrm>
          <a:custGeom>
            <a:avLst/>
            <a:gdLst/>
            <a:ahLst/>
            <a:cxnLst/>
            <a:rect l="0" t="0" r="0" b="0"/>
            <a:pathLst>
              <a:path w="2838197" h="12700">
                <a:moveTo>
                  <a:pt x="2831847" y="0"/>
                </a:moveTo>
                <a:lnTo>
                  <a:pt x="6351" y="0"/>
                </a:lnTo>
                <a:cubicBezTo>
                  <a:pt x="4597" y="0"/>
                  <a:pt x="3100" y="620"/>
                  <a:pt x="1860" y="1859"/>
                </a:cubicBezTo>
                <a:cubicBezTo>
                  <a:pt x="620" y="3099"/>
                  <a:pt x="0" y="4596"/>
                  <a:pt x="1" y="6350"/>
                </a:cubicBezTo>
                <a:cubicBezTo>
                  <a:pt x="0" y="8103"/>
                  <a:pt x="620" y="9600"/>
                  <a:pt x="1860" y="10840"/>
                </a:cubicBezTo>
                <a:cubicBezTo>
                  <a:pt x="3100" y="12080"/>
                  <a:pt x="4597" y="12700"/>
                  <a:pt x="6351" y="12700"/>
                </a:cubicBezTo>
                <a:lnTo>
                  <a:pt x="2831847" y="12700"/>
                </a:lnTo>
                <a:cubicBezTo>
                  <a:pt x="2833600" y="12700"/>
                  <a:pt x="2835096" y="12080"/>
                  <a:pt x="2836336" y="10840"/>
                </a:cubicBezTo>
                <a:cubicBezTo>
                  <a:pt x="2837576" y="9600"/>
                  <a:pt x="2838196" y="8103"/>
                  <a:pt x="2838197" y="6350"/>
                </a:cubicBezTo>
                <a:cubicBezTo>
                  <a:pt x="2838196" y="4596"/>
                  <a:pt x="2837576" y="3099"/>
                  <a:pt x="2836336" y="1859"/>
                </a:cubicBezTo>
                <a:cubicBezTo>
                  <a:pt x="2835096" y="620"/>
                  <a:pt x="2833600" y="0"/>
                  <a:pt x="2831847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897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Freeform 553"/>
          <p:cNvSpPr/>
          <p:nvPr/>
        </p:nvSpPr>
        <p:spPr>
          <a:xfrm flipV="1">
            <a:off x="16268695" y="7467469"/>
            <a:ext cx="416952" cy="485901"/>
          </a:xfrm>
          <a:custGeom>
            <a:avLst/>
            <a:gdLst/>
            <a:ahLst/>
            <a:cxnLst/>
            <a:rect l="0" t="0" r="0" b="0"/>
            <a:pathLst>
              <a:path w="972947" h="1129157">
                <a:moveTo>
                  <a:pt x="0" y="544957"/>
                </a:moveTo>
                <a:cubicBezTo>
                  <a:pt x="28448" y="566548"/>
                  <a:pt x="53085" y="554102"/>
                  <a:pt x="71247" y="540131"/>
                </a:cubicBezTo>
                <a:cubicBezTo>
                  <a:pt x="125603" y="498095"/>
                  <a:pt x="184150" y="458470"/>
                  <a:pt x="228600" y="406909"/>
                </a:cubicBezTo>
                <a:cubicBezTo>
                  <a:pt x="279400" y="347727"/>
                  <a:pt x="316102" y="276860"/>
                  <a:pt x="358520" y="210821"/>
                </a:cubicBezTo>
                <a:cubicBezTo>
                  <a:pt x="366648" y="198121"/>
                  <a:pt x="372871" y="184405"/>
                  <a:pt x="382650" y="166371"/>
                </a:cubicBezTo>
                <a:cubicBezTo>
                  <a:pt x="389000" y="180976"/>
                  <a:pt x="393445" y="191771"/>
                  <a:pt x="398144" y="201804"/>
                </a:cubicBezTo>
                <a:cubicBezTo>
                  <a:pt x="463295" y="349377"/>
                  <a:pt x="525272" y="498602"/>
                  <a:pt x="595502" y="643891"/>
                </a:cubicBezTo>
                <a:cubicBezTo>
                  <a:pt x="676282" y="814251"/>
                  <a:pt x="784486" y="964915"/>
                  <a:pt x="920114" y="1095884"/>
                </a:cubicBezTo>
                <a:cubicBezTo>
                  <a:pt x="934892" y="1108100"/>
                  <a:pt x="950470" y="1119192"/>
                  <a:pt x="966850" y="1129157"/>
                </a:cubicBezTo>
                <a:lnTo>
                  <a:pt x="972947" y="1121792"/>
                </a:lnTo>
                <a:cubicBezTo>
                  <a:pt x="972649" y="1118110"/>
                  <a:pt x="971717" y="1114596"/>
                  <a:pt x="970152" y="1111250"/>
                </a:cubicBezTo>
                <a:cubicBezTo>
                  <a:pt x="783590" y="854203"/>
                  <a:pt x="652780" y="569088"/>
                  <a:pt x="545083" y="271907"/>
                </a:cubicBezTo>
                <a:cubicBezTo>
                  <a:pt x="519683" y="203200"/>
                  <a:pt x="489076" y="136780"/>
                  <a:pt x="460628" y="69469"/>
                </a:cubicBezTo>
                <a:cubicBezTo>
                  <a:pt x="456532" y="59179"/>
                  <a:pt x="451452" y="49400"/>
                  <a:pt x="445388" y="40132"/>
                </a:cubicBezTo>
                <a:cubicBezTo>
                  <a:pt x="417956" y="0"/>
                  <a:pt x="381888" y="3175"/>
                  <a:pt x="359790" y="46482"/>
                </a:cubicBezTo>
                <a:cubicBezTo>
                  <a:pt x="315721" y="133985"/>
                  <a:pt x="272795" y="222124"/>
                  <a:pt x="226313" y="308357"/>
                </a:cubicBezTo>
                <a:cubicBezTo>
                  <a:pt x="186128" y="385641"/>
                  <a:pt x="131349" y="450623"/>
                  <a:pt x="61976" y="503302"/>
                </a:cubicBezTo>
                <a:cubicBezTo>
                  <a:pt x="43434" y="517017"/>
                  <a:pt x="23622" y="529082"/>
                  <a:pt x="0" y="544957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44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Freeform 554"/>
          <p:cNvSpPr/>
          <p:nvPr/>
        </p:nvSpPr>
        <p:spPr>
          <a:xfrm flipV="1">
            <a:off x="16268695" y="8113027"/>
            <a:ext cx="416952" cy="485901"/>
          </a:xfrm>
          <a:custGeom>
            <a:avLst/>
            <a:gdLst/>
            <a:ahLst/>
            <a:cxnLst/>
            <a:rect l="0" t="0" r="0" b="0"/>
            <a:pathLst>
              <a:path w="972947" h="1129157">
                <a:moveTo>
                  <a:pt x="0" y="544957"/>
                </a:moveTo>
                <a:cubicBezTo>
                  <a:pt x="28448" y="566548"/>
                  <a:pt x="53085" y="554102"/>
                  <a:pt x="71247" y="540131"/>
                </a:cubicBezTo>
                <a:cubicBezTo>
                  <a:pt x="125603" y="498095"/>
                  <a:pt x="184150" y="458470"/>
                  <a:pt x="228600" y="406909"/>
                </a:cubicBezTo>
                <a:cubicBezTo>
                  <a:pt x="279400" y="347727"/>
                  <a:pt x="316102" y="276860"/>
                  <a:pt x="358520" y="210821"/>
                </a:cubicBezTo>
                <a:cubicBezTo>
                  <a:pt x="366648" y="198121"/>
                  <a:pt x="372871" y="184405"/>
                  <a:pt x="382650" y="166371"/>
                </a:cubicBezTo>
                <a:cubicBezTo>
                  <a:pt x="389000" y="180976"/>
                  <a:pt x="393445" y="191771"/>
                  <a:pt x="398144" y="201804"/>
                </a:cubicBezTo>
                <a:cubicBezTo>
                  <a:pt x="463295" y="349377"/>
                  <a:pt x="525272" y="498602"/>
                  <a:pt x="595502" y="643891"/>
                </a:cubicBezTo>
                <a:cubicBezTo>
                  <a:pt x="676282" y="814251"/>
                  <a:pt x="784486" y="964915"/>
                  <a:pt x="920114" y="1095884"/>
                </a:cubicBezTo>
                <a:cubicBezTo>
                  <a:pt x="934892" y="1108100"/>
                  <a:pt x="950470" y="1119192"/>
                  <a:pt x="966850" y="1129157"/>
                </a:cubicBezTo>
                <a:lnTo>
                  <a:pt x="972947" y="1121792"/>
                </a:lnTo>
                <a:cubicBezTo>
                  <a:pt x="972649" y="1118110"/>
                  <a:pt x="971717" y="1114596"/>
                  <a:pt x="970152" y="1111250"/>
                </a:cubicBezTo>
                <a:cubicBezTo>
                  <a:pt x="783590" y="854203"/>
                  <a:pt x="652780" y="569088"/>
                  <a:pt x="545083" y="271907"/>
                </a:cubicBezTo>
                <a:cubicBezTo>
                  <a:pt x="519683" y="203200"/>
                  <a:pt x="489076" y="136780"/>
                  <a:pt x="460628" y="69469"/>
                </a:cubicBezTo>
                <a:cubicBezTo>
                  <a:pt x="456532" y="59179"/>
                  <a:pt x="451452" y="49400"/>
                  <a:pt x="445388" y="40132"/>
                </a:cubicBezTo>
                <a:cubicBezTo>
                  <a:pt x="417956" y="0"/>
                  <a:pt x="381888" y="3175"/>
                  <a:pt x="359790" y="46482"/>
                </a:cubicBezTo>
                <a:cubicBezTo>
                  <a:pt x="315721" y="133985"/>
                  <a:pt x="272795" y="222124"/>
                  <a:pt x="226313" y="308357"/>
                </a:cubicBezTo>
                <a:cubicBezTo>
                  <a:pt x="186128" y="385641"/>
                  <a:pt x="131349" y="450623"/>
                  <a:pt x="61976" y="503302"/>
                </a:cubicBezTo>
                <a:cubicBezTo>
                  <a:pt x="43434" y="517017"/>
                  <a:pt x="23622" y="529082"/>
                  <a:pt x="0" y="544957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44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Freeform 555"/>
          <p:cNvSpPr/>
          <p:nvPr/>
        </p:nvSpPr>
        <p:spPr>
          <a:xfrm flipV="1">
            <a:off x="16268695" y="8758583"/>
            <a:ext cx="416952" cy="485901"/>
          </a:xfrm>
          <a:custGeom>
            <a:avLst/>
            <a:gdLst/>
            <a:ahLst/>
            <a:cxnLst/>
            <a:rect l="0" t="0" r="0" b="0"/>
            <a:pathLst>
              <a:path w="972947" h="1129157">
                <a:moveTo>
                  <a:pt x="0" y="544957"/>
                </a:moveTo>
                <a:cubicBezTo>
                  <a:pt x="28448" y="566548"/>
                  <a:pt x="53085" y="554102"/>
                  <a:pt x="71247" y="540131"/>
                </a:cubicBezTo>
                <a:cubicBezTo>
                  <a:pt x="125603" y="498095"/>
                  <a:pt x="184150" y="458470"/>
                  <a:pt x="228600" y="406909"/>
                </a:cubicBezTo>
                <a:cubicBezTo>
                  <a:pt x="279400" y="347727"/>
                  <a:pt x="316102" y="276860"/>
                  <a:pt x="358520" y="210821"/>
                </a:cubicBezTo>
                <a:cubicBezTo>
                  <a:pt x="366648" y="198121"/>
                  <a:pt x="372871" y="184405"/>
                  <a:pt x="382650" y="166371"/>
                </a:cubicBezTo>
                <a:cubicBezTo>
                  <a:pt x="389000" y="180976"/>
                  <a:pt x="393445" y="191771"/>
                  <a:pt x="398144" y="201804"/>
                </a:cubicBezTo>
                <a:cubicBezTo>
                  <a:pt x="463295" y="349377"/>
                  <a:pt x="525272" y="498602"/>
                  <a:pt x="595502" y="643891"/>
                </a:cubicBezTo>
                <a:cubicBezTo>
                  <a:pt x="676282" y="814251"/>
                  <a:pt x="784486" y="964915"/>
                  <a:pt x="920114" y="1095884"/>
                </a:cubicBezTo>
                <a:cubicBezTo>
                  <a:pt x="934892" y="1108100"/>
                  <a:pt x="950470" y="1119192"/>
                  <a:pt x="966850" y="1129157"/>
                </a:cubicBezTo>
                <a:lnTo>
                  <a:pt x="972947" y="1121792"/>
                </a:lnTo>
                <a:cubicBezTo>
                  <a:pt x="972649" y="1118110"/>
                  <a:pt x="971717" y="1114596"/>
                  <a:pt x="970152" y="1111250"/>
                </a:cubicBezTo>
                <a:cubicBezTo>
                  <a:pt x="783590" y="854203"/>
                  <a:pt x="652780" y="569088"/>
                  <a:pt x="545083" y="271907"/>
                </a:cubicBezTo>
                <a:cubicBezTo>
                  <a:pt x="519683" y="203200"/>
                  <a:pt x="489076" y="136780"/>
                  <a:pt x="460628" y="69469"/>
                </a:cubicBezTo>
                <a:cubicBezTo>
                  <a:pt x="456532" y="59179"/>
                  <a:pt x="451452" y="49400"/>
                  <a:pt x="445388" y="40132"/>
                </a:cubicBezTo>
                <a:cubicBezTo>
                  <a:pt x="417956" y="0"/>
                  <a:pt x="381888" y="3175"/>
                  <a:pt x="359790" y="46482"/>
                </a:cubicBezTo>
                <a:cubicBezTo>
                  <a:pt x="315721" y="133985"/>
                  <a:pt x="272795" y="222124"/>
                  <a:pt x="226313" y="308357"/>
                </a:cubicBezTo>
                <a:cubicBezTo>
                  <a:pt x="186128" y="385641"/>
                  <a:pt x="131349" y="450623"/>
                  <a:pt x="61976" y="503302"/>
                </a:cubicBezTo>
                <a:cubicBezTo>
                  <a:pt x="43434" y="517017"/>
                  <a:pt x="23622" y="529082"/>
                  <a:pt x="0" y="544957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44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Freeform 556"/>
          <p:cNvSpPr/>
          <p:nvPr/>
        </p:nvSpPr>
        <p:spPr>
          <a:xfrm flipV="1">
            <a:off x="16268695" y="9404143"/>
            <a:ext cx="416952" cy="485901"/>
          </a:xfrm>
          <a:custGeom>
            <a:avLst/>
            <a:gdLst/>
            <a:ahLst/>
            <a:cxnLst/>
            <a:rect l="0" t="0" r="0" b="0"/>
            <a:pathLst>
              <a:path w="972947" h="1129157">
                <a:moveTo>
                  <a:pt x="0" y="544957"/>
                </a:moveTo>
                <a:cubicBezTo>
                  <a:pt x="28448" y="566548"/>
                  <a:pt x="53085" y="554102"/>
                  <a:pt x="71247" y="540131"/>
                </a:cubicBezTo>
                <a:cubicBezTo>
                  <a:pt x="125603" y="498095"/>
                  <a:pt x="184150" y="458470"/>
                  <a:pt x="228600" y="406909"/>
                </a:cubicBezTo>
                <a:cubicBezTo>
                  <a:pt x="279400" y="347727"/>
                  <a:pt x="316102" y="276860"/>
                  <a:pt x="358520" y="210821"/>
                </a:cubicBezTo>
                <a:cubicBezTo>
                  <a:pt x="366648" y="198121"/>
                  <a:pt x="372871" y="184405"/>
                  <a:pt x="382650" y="166371"/>
                </a:cubicBezTo>
                <a:cubicBezTo>
                  <a:pt x="389000" y="180976"/>
                  <a:pt x="393445" y="191771"/>
                  <a:pt x="398144" y="201804"/>
                </a:cubicBezTo>
                <a:cubicBezTo>
                  <a:pt x="463295" y="349377"/>
                  <a:pt x="525272" y="498602"/>
                  <a:pt x="595502" y="643891"/>
                </a:cubicBezTo>
                <a:cubicBezTo>
                  <a:pt x="676282" y="814251"/>
                  <a:pt x="784486" y="964915"/>
                  <a:pt x="920114" y="1095884"/>
                </a:cubicBezTo>
                <a:cubicBezTo>
                  <a:pt x="934892" y="1108100"/>
                  <a:pt x="950470" y="1119192"/>
                  <a:pt x="966850" y="1129157"/>
                </a:cubicBezTo>
                <a:lnTo>
                  <a:pt x="972947" y="1121792"/>
                </a:lnTo>
                <a:cubicBezTo>
                  <a:pt x="972649" y="1118110"/>
                  <a:pt x="971717" y="1114596"/>
                  <a:pt x="970152" y="1111250"/>
                </a:cubicBezTo>
                <a:cubicBezTo>
                  <a:pt x="783590" y="854203"/>
                  <a:pt x="652780" y="569088"/>
                  <a:pt x="545083" y="271907"/>
                </a:cubicBezTo>
                <a:cubicBezTo>
                  <a:pt x="519683" y="203200"/>
                  <a:pt x="489076" y="136780"/>
                  <a:pt x="460628" y="69469"/>
                </a:cubicBezTo>
                <a:cubicBezTo>
                  <a:pt x="456532" y="59179"/>
                  <a:pt x="451452" y="49400"/>
                  <a:pt x="445388" y="40132"/>
                </a:cubicBezTo>
                <a:cubicBezTo>
                  <a:pt x="417956" y="0"/>
                  <a:pt x="381888" y="3175"/>
                  <a:pt x="359790" y="46482"/>
                </a:cubicBezTo>
                <a:cubicBezTo>
                  <a:pt x="315721" y="133985"/>
                  <a:pt x="272795" y="222124"/>
                  <a:pt x="226313" y="308357"/>
                </a:cubicBezTo>
                <a:cubicBezTo>
                  <a:pt x="186128" y="385641"/>
                  <a:pt x="131349" y="450623"/>
                  <a:pt x="61976" y="503302"/>
                </a:cubicBezTo>
                <a:cubicBezTo>
                  <a:pt x="43434" y="517017"/>
                  <a:pt x="23622" y="529082"/>
                  <a:pt x="0" y="544957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44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Freeform 557"/>
          <p:cNvSpPr/>
          <p:nvPr/>
        </p:nvSpPr>
        <p:spPr>
          <a:xfrm flipV="1">
            <a:off x="16268695" y="10049697"/>
            <a:ext cx="416952" cy="485901"/>
          </a:xfrm>
          <a:custGeom>
            <a:avLst/>
            <a:gdLst/>
            <a:ahLst/>
            <a:cxnLst/>
            <a:rect l="0" t="0" r="0" b="0"/>
            <a:pathLst>
              <a:path w="972947" h="1129157">
                <a:moveTo>
                  <a:pt x="0" y="544957"/>
                </a:moveTo>
                <a:cubicBezTo>
                  <a:pt x="28448" y="566548"/>
                  <a:pt x="53085" y="554102"/>
                  <a:pt x="71247" y="540131"/>
                </a:cubicBezTo>
                <a:cubicBezTo>
                  <a:pt x="125603" y="498095"/>
                  <a:pt x="184150" y="458470"/>
                  <a:pt x="228600" y="406909"/>
                </a:cubicBezTo>
                <a:cubicBezTo>
                  <a:pt x="279400" y="347727"/>
                  <a:pt x="316102" y="276860"/>
                  <a:pt x="358520" y="210821"/>
                </a:cubicBezTo>
                <a:cubicBezTo>
                  <a:pt x="366648" y="198121"/>
                  <a:pt x="372871" y="184405"/>
                  <a:pt x="382650" y="166371"/>
                </a:cubicBezTo>
                <a:cubicBezTo>
                  <a:pt x="389000" y="180976"/>
                  <a:pt x="393445" y="191771"/>
                  <a:pt x="398144" y="201804"/>
                </a:cubicBezTo>
                <a:cubicBezTo>
                  <a:pt x="463295" y="349377"/>
                  <a:pt x="525272" y="498602"/>
                  <a:pt x="595502" y="643891"/>
                </a:cubicBezTo>
                <a:cubicBezTo>
                  <a:pt x="676282" y="814251"/>
                  <a:pt x="784486" y="964915"/>
                  <a:pt x="920114" y="1095884"/>
                </a:cubicBezTo>
                <a:cubicBezTo>
                  <a:pt x="934892" y="1108100"/>
                  <a:pt x="950470" y="1119192"/>
                  <a:pt x="966850" y="1129157"/>
                </a:cubicBezTo>
                <a:lnTo>
                  <a:pt x="972947" y="1121792"/>
                </a:lnTo>
                <a:cubicBezTo>
                  <a:pt x="972649" y="1118110"/>
                  <a:pt x="971717" y="1114596"/>
                  <a:pt x="970152" y="1111250"/>
                </a:cubicBezTo>
                <a:cubicBezTo>
                  <a:pt x="783590" y="854203"/>
                  <a:pt x="652780" y="569088"/>
                  <a:pt x="545083" y="271907"/>
                </a:cubicBezTo>
                <a:cubicBezTo>
                  <a:pt x="519683" y="203200"/>
                  <a:pt x="489076" y="136780"/>
                  <a:pt x="460628" y="69469"/>
                </a:cubicBezTo>
                <a:cubicBezTo>
                  <a:pt x="456532" y="59179"/>
                  <a:pt x="451452" y="49400"/>
                  <a:pt x="445388" y="40132"/>
                </a:cubicBezTo>
                <a:cubicBezTo>
                  <a:pt x="417956" y="0"/>
                  <a:pt x="381888" y="3175"/>
                  <a:pt x="359790" y="46482"/>
                </a:cubicBezTo>
                <a:cubicBezTo>
                  <a:pt x="315721" y="133985"/>
                  <a:pt x="272795" y="222124"/>
                  <a:pt x="226313" y="308357"/>
                </a:cubicBezTo>
                <a:cubicBezTo>
                  <a:pt x="186128" y="385641"/>
                  <a:pt x="131349" y="450623"/>
                  <a:pt x="61976" y="503302"/>
                </a:cubicBezTo>
                <a:cubicBezTo>
                  <a:pt x="43434" y="517017"/>
                  <a:pt x="23622" y="529082"/>
                  <a:pt x="0" y="544957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44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58" name="Picture 558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9000" y="11072951"/>
            <a:ext cx="4759535" cy="1768123"/>
          </a:xfrm>
          <a:prstGeom prst="rect">
            <a:avLst/>
          </a:prstGeom>
          <a:noFill/>
        </p:spPr>
      </p:pic>
      <p:sp>
        <p:nvSpPr>
          <p:cNvPr id="559" name="Rectangle 559"/>
          <p:cNvSpPr/>
          <p:nvPr/>
        </p:nvSpPr>
        <p:spPr>
          <a:xfrm>
            <a:off x="8272079" y="696449"/>
            <a:ext cx="4839466" cy="10156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600" b="1" dirty="0" err="1">
                <a:solidFill>
                  <a:srgbClr val="FFFFFF"/>
                </a:solidFill>
                <a:latin typeface="+mn-lt"/>
              </a:rPr>
              <a:t>Yrkeskunskap</a:t>
            </a:r>
            <a:endParaRPr lang="en-US" sz="6600" b="1" i="0" spc="0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60" name="Rectangle 560"/>
          <p:cNvSpPr/>
          <p:nvPr/>
        </p:nvSpPr>
        <p:spPr>
          <a:xfrm>
            <a:off x="2224323" y="2933266"/>
            <a:ext cx="3445484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ctr">
              <a:tabLst>
                <a:tab pos="7808728" algn="l"/>
              </a:tabLst>
            </a:pPr>
            <a:r>
              <a:rPr lang="en-US" sz="2800" b="1" i="0" spc="0" baseline="0" dirty="0" err="1">
                <a:latin typeface="+mn-lt"/>
              </a:rPr>
              <a:t>Kvalitetskorten</a:t>
            </a:r>
            <a:r>
              <a:rPr lang="en-US" sz="2800" b="1" i="0" spc="0" baseline="0" dirty="0">
                <a:latin typeface="+mn-lt"/>
              </a:rPr>
              <a:t> för </a:t>
            </a:r>
          </a:p>
          <a:p>
            <a:pPr marL="0" algn="ctr">
              <a:tabLst>
                <a:tab pos="7808728" algn="l"/>
              </a:tabLst>
            </a:pPr>
            <a:r>
              <a:rPr lang="en-US" sz="2800" b="1" dirty="0" err="1">
                <a:latin typeface="+mn-lt"/>
              </a:rPr>
              <a:t>a</a:t>
            </a:r>
            <a:r>
              <a:rPr lang="en-US" sz="2800" b="1" i="0" spc="0" baseline="0" dirty="0" err="1">
                <a:latin typeface="+mn-lt"/>
              </a:rPr>
              <a:t>llmänt</a:t>
            </a:r>
            <a:r>
              <a:rPr lang="en-US" sz="2800" b="1" i="0" spc="0" baseline="0" dirty="0">
                <a:latin typeface="+mn-lt"/>
              </a:rPr>
              <a:t> </a:t>
            </a:r>
            <a:r>
              <a:rPr lang="en-US" sz="2800" b="1" i="0" spc="0" baseline="0" dirty="0" err="1">
                <a:latin typeface="+mn-lt"/>
              </a:rPr>
              <a:t>stöd</a:t>
            </a:r>
            <a:endParaRPr lang="en-US" sz="2500" b="0" i="0" spc="0" baseline="0" dirty="0">
              <a:latin typeface="OpenSans-Bold"/>
            </a:endParaRPr>
          </a:p>
        </p:txBody>
      </p:sp>
      <p:sp>
        <p:nvSpPr>
          <p:cNvPr id="561" name="Rectangle 561"/>
          <p:cNvSpPr/>
          <p:nvPr/>
        </p:nvSpPr>
        <p:spPr>
          <a:xfrm>
            <a:off x="17117749" y="2933266"/>
            <a:ext cx="2300309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en-US" sz="2800" b="1" i="0" spc="0" baseline="0" dirty="0" err="1">
                <a:latin typeface="+mn-lt"/>
              </a:rPr>
              <a:t>Checklistan</a:t>
            </a:r>
            <a:r>
              <a:rPr lang="en-US" sz="2800" b="1" i="0" spc="0" baseline="0" dirty="0">
                <a:latin typeface="+mn-lt"/>
              </a:rPr>
              <a:t> för </a:t>
            </a:r>
          </a:p>
          <a:p>
            <a:pPr marL="0" algn="ctr"/>
            <a:r>
              <a:rPr lang="en-US" sz="2800" b="1" i="0" spc="0" baseline="0" dirty="0" err="1">
                <a:latin typeface="+mn-lt"/>
              </a:rPr>
              <a:t>almmänt</a:t>
            </a:r>
            <a:r>
              <a:rPr lang="en-US" sz="2800" b="1" i="0" spc="0" baseline="0" dirty="0">
                <a:latin typeface="+mn-lt"/>
              </a:rPr>
              <a:t> </a:t>
            </a:r>
            <a:r>
              <a:rPr lang="en-US" sz="2800" b="1" i="0" spc="0" baseline="0" dirty="0" err="1">
                <a:latin typeface="+mn-lt"/>
              </a:rPr>
              <a:t>stöd</a:t>
            </a:r>
            <a:endParaRPr lang="en-US" sz="2800" b="1" i="0" spc="0" baseline="0" dirty="0">
              <a:latin typeface="+mn-lt"/>
            </a:endParaRPr>
          </a:p>
        </p:txBody>
      </p:sp>
      <p:sp>
        <p:nvSpPr>
          <p:cNvPr id="562" name="Rectangle 562"/>
          <p:cNvSpPr/>
          <p:nvPr/>
        </p:nvSpPr>
        <p:spPr>
          <a:xfrm>
            <a:off x="16891672" y="7462130"/>
            <a:ext cx="916918" cy="307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999" b="0" i="0" spc="0" baseline="0" dirty="0" err="1">
                <a:solidFill>
                  <a:srgbClr val="FFFFFF"/>
                </a:solidFill>
                <a:latin typeface="OpenSans-Light"/>
              </a:rPr>
              <a:t>Lärmiljö</a:t>
            </a:r>
            <a:endParaRPr lang="en-US" sz="1999" b="0" i="0" spc="0" baseline="0" dirty="0">
              <a:solidFill>
                <a:srgbClr val="FFFFFF"/>
              </a:solidFill>
              <a:latin typeface="OpenSans-Light"/>
            </a:endParaRPr>
          </a:p>
        </p:txBody>
      </p:sp>
      <p:sp>
        <p:nvSpPr>
          <p:cNvPr id="563" name="Rectangle 563"/>
          <p:cNvSpPr/>
          <p:nvPr/>
        </p:nvSpPr>
        <p:spPr>
          <a:xfrm>
            <a:off x="16891672" y="8201339"/>
            <a:ext cx="1806585" cy="307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999" b="0" i="0" spc="0" baseline="0" dirty="0" err="1">
                <a:solidFill>
                  <a:srgbClr val="FFFFFF"/>
                </a:solidFill>
                <a:latin typeface="+mn-lt"/>
              </a:rPr>
              <a:t>Stöd</a:t>
            </a:r>
            <a:r>
              <a:rPr lang="en-US" sz="1999" b="0" i="0" spc="0" baseline="0" dirty="0">
                <a:solidFill>
                  <a:srgbClr val="FFFFFF"/>
                </a:solidFill>
                <a:latin typeface="+mn-lt"/>
              </a:rPr>
              <a:t> för </a:t>
            </a:r>
            <a:r>
              <a:rPr lang="en-US" sz="1999" b="0" i="0" spc="0" baseline="0" dirty="0" err="1">
                <a:solidFill>
                  <a:srgbClr val="FFFFFF"/>
                </a:solidFill>
                <a:latin typeface="+mn-lt"/>
              </a:rPr>
              <a:t>inlärning</a:t>
            </a:r>
            <a:endParaRPr lang="en-US" sz="1999" b="0" i="0" spc="0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64" name="Rectangle 564"/>
          <p:cNvSpPr/>
          <p:nvPr/>
        </p:nvSpPr>
        <p:spPr>
          <a:xfrm>
            <a:off x="16891672" y="8940551"/>
            <a:ext cx="3677289" cy="14285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999" b="0" i="0" spc="0" baseline="0" dirty="0" err="1">
                <a:solidFill>
                  <a:srgbClr val="FFFFFF"/>
                </a:solidFill>
                <a:latin typeface="+mn-lt"/>
              </a:rPr>
              <a:t>Undervisning</a:t>
            </a:r>
            <a:r>
              <a:rPr lang="en-US" sz="1999" b="0" i="0" spc="0" baseline="0" dirty="0">
                <a:solidFill>
                  <a:srgbClr val="FFFFFF"/>
                </a:solidFill>
                <a:latin typeface="+mn-lt"/>
              </a:rPr>
              <a:t>- och </a:t>
            </a:r>
            <a:r>
              <a:rPr lang="en-US" sz="1999" b="0" i="0" spc="0" baseline="0" dirty="0" err="1">
                <a:solidFill>
                  <a:srgbClr val="FFFFFF"/>
                </a:solidFill>
                <a:latin typeface="+mn-lt"/>
              </a:rPr>
              <a:t>verksamhetssätt</a:t>
            </a:r>
            <a:endParaRPr lang="en-US" sz="1999" b="0" i="0" spc="0" baseline="0" dirty="0">
              <a:solidFill>
                <a:srgbClr val="FFFFFF"/>
              </a:solidFill>
              <a:latin typeface="+mn-lt"/>
            </a:endParaRPr>
          </a:p>
          <a:p>
            <a:pPr marL="0">
              <a:lnSpc>
                <a:spcPts val="4422"/>
              </a:lnSpc>
            </a:pPr>
            <a:r>
              <a:rPr lang="en-US" sz="1999" b="0" i="0" spc="0" baseline="0" dirty="0" err="1">
                <a:solidFill>
                  <a:srgbClr val="FFFFFF"/>
                </a:solidFill>
                <a:latin typeface="+mn-lt"/>
              </a:rPr>
              <a:t>Förstärkt</a:t>
            </a:r>
            <a:r>
              <a:rPr lang="en-US" sz="1999" b="0" i="0" spc="0" baseline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999" b="0" i="0" spc="0" baseline="0" dirty="0" err="1">
                <a:solidFill>
                  <a:srgbClr val="FFFFFF"/>
                </a:solidFill>
                <a:latin typeface="+mn-lt"/>
              </a:rPr>
              <a:t>samarbete</a:t>
            </a:r>
            <a:endParaRPr lang="en-US" sz="1999" b="0" i="0" spc="0" baseline="0" dirty="0">
              <a:solidFill>
                <a:srgbClr val="FFFFFF"/>
              </a:solidFill>
              <a:latin typeface="+mn-lt"/>
            </a:endParaRPr>
          </a:p>
          <a:p>
            <a:pPr marL="0">
              <a:lnSpc>
                <a:spcPts val="5107"/>
              </a:lnSpc>
            </a:pPr>
            <a:r>
              <a:rPr lang="en-US" sz="1999" b="0" i="0" spc="0" baseline="0" dirty="0" err="1">
                <a:solidFill>
                  <a:srgbClr val="FFFFFF"/>
                </a:solidFill>
                <a:latin typeface="+mn-lt"/>
              </a:rPr>
              <a:t>Individuella</a:t>
            </a:r>
            <a:r>
              <a:rPr lang="en-US" sz="1999" b="0" i="0" spc="0" baseline="0" dirty="0">
                <a:solidFill>
                  <a:srgbClr val="FFFFFF"/>
                </a:solidFill>
                <a:latin typeface="+mn-lt"/>
              </a:rPr>
              <a:t> åtgärder</a:t>
            </a:r>
          </a:p>
        </p:txBody>
      </p:sp>
      <p:sp>
        <p:nvSpPr>
          <p:cNvPr id="565" name="Rectangle 565"/>
          <p:cNvSpPr/>
          <p:nvPr/>
        </p:nvSpPr>
        <p:spPr>
          <a:xfrm>
            <a:off x="16479347" y="6461077"/>
            <a:ext cx="1183016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999" b="0" i="0" spc="0" baseline="0" dirty="0">
                <a:solidFill>
                  <a:schemeClr val="bg1"/>
                </a:solidFill>
                <a:latin typeface="+mn-lt"/>
              </a:rPr>
              <a:t>ENNI </a:t>
            </a:r>
            <a:r>
              <a:rPr lang="en-US" sz="2400" b="0" i="0" spc="0" baseline="0" dirty="0">
                <a:solidFill>
                  <a:schemeClr val="bg1"/>
                </a:solidFill>
                <a:latin typeface="+mn-lt"/>
              </a:rPr>
              <a:t>ELEV</a:t>
            </a:r>
            <a:endParaRPr lang="en-US" sz="1999" b="0" i="0" spc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66" name="Rectangle 566"/>
          <p:cNvSpPr/>
          <p:nvPr/>
        </p:nvSpPr>
        <p:spPr>
          <a:xfrm>
            <a:off x="1799332" y="11764651"/>
            <a:ext cx="3698128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0" i="0" spc="0" baseline="0" dirty="0" err="1">
                <a:latin typeface="OpenSans-Bold"/>
              </a:rPr>
              <a:t>Personalens</a:t>
            </a:r>
            <a:r>
              <a:rPr lang="en-US" sz="2500" b="0" i="0" spc="0" baseline="0" dirty="0">
                <a:latin typeface="OpenSans-Bold"/>
              </a:rPr>
              <a:t> </a:t>
            </a:r>
            <a:r>
              <a:rPr lang="en-US" sz="2500" b="0" i="0" spc="0" baseline="0" dirty="0" err="1">
                <a:latin typeface="OpenSans-Bold"/>
              </a:rPr>
              <a:t>inskolning</a:t>
            </a:r>
            <a:endParaRPr lang="en-US" sz="2500" b="0" i="0" spc="0" baseline="0" dirty="0">
              <a:latin typeface="OpenSans-Bold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48BCE50D-39F6-AB29-CD5E-14DD6D58021A}"/>
              </a:ext>
            </a:extLst>
          </p:cNvPr>
          <p:cNvSpPr txBox="1"/>
          <p:nvPr/>
        </p:nvSpPr>
        <p:spPr>
          <a:xfrm>
            <a:off x="9281498" y="2780070"/>
            <a:ext cx="3497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latin typeface="+mn-lt"/>
              </a:rPr>
              <a:t>Trädet för allmänt stöd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819879D7-FACD-8C2C-AFF9-EEC60D7D3A54}"/>
              </a:ext>
            </a:extLst>
          </p:cNvPr>
          <p:cNvSpPr/>
          <p:nvPr/>
        </p:nvSpPr>
        <p:spPr>
          <a:xfrm>
            <a:off x="8068199" y="4961300"/>
            <a:ext cx="6013561" cy="7537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98D5264-B7FF-1E68-ED70-F27BE79F017C}"/>
              </a:ext>
            </a:extLst>
          </p:cNvPr>
          <p:cNvSpPr txBox="1"/>
          <p:nvPr/>
        </p:nvSpPr>
        <p:spPr>
          <a:xfrm>
            <a:off x="8877395" y="5130225"/>
            <a:ext cx="5809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solidFill>
                  <a:schemeClr val="accent6"/>
                </a:solidFill>
                <a:latin typeface="Agency FB" panose="020B0503020202020204" pitchFamily="34" charset="0"/>
              </a:rPr>
              <a:t>TRÄDET FÖR ALLMÄNT STÖD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B389504-F897-B4B3-2980-E1327450BBD2}"/>
              </a:ext>
            </a:extLst>
          </p:cNvPr>
          <p:cNvSpPr txBox="1"/>
          <p:nvPr/>
        </p:nvSpPr>
        <p:spPr>
          <a:xfrm>
            <a:off x="1649673" y="12932609"/>
            <a:ext cx="3997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 err="1"/>
              <a:t>Inklusion</a:t>
            </a:r>
            <a:endParaRPr lang="fi-FI" sz="2400" b="1" dirty="0"/>
          </a:p>
          <a:p>
            <a:pPr algn="ctr"/>
            <a:r>
              <a:rPr lang="fi-FI" sz="2400" b="1" dirty="0"/>
              <a:t>Kompanjoundervisning</a:t>
            </a:r>
          </a:p>
          <a:p>
            <a:pPr algn="ctr"/>
            <a:r>
              <a:rPr lang="fi-FI" sz="2400" b="1" dirty="0"/>
              <a:t>Välmåendeundervisning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Freeform 567"/>
          <p:cNvSpPr/>
          <p:nvPr/>
        </p:nvSpPr>
        <p:spPr>
          <a:xfrm flipV="1">
            <a:off x="0" y="5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68" name="Picture 56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1383625" cy="15116174"/>
          </a:xfrm>
          <a:prstGeom prst="rect">
            <a:avLst/>
          </a:prstGeom>
          <a:noFill/>
        </p:spPr>
      </p:pic>
      <p:pic>
        <p:nvPicPr>
          <p:cNvPr id="569" name="Picture 56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43535" y="2322041"/>
            <a:ext cx="4272588" cy="11589264"/>
          </a:xfrm>
          <a:prstGeom prst="rect">
            <a:avLst/>
          </a:prstGeom>
          <a:noFill/>
        </p:spPr>
      </p:pic>
      <p:pic>
        <p:nvPicPr>
          <p:cNvPr id="570" name="Picture 57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8444" y="3651550"/>
            <a:ext cx="5512043" cy="2044298"/>
          </a:xfrm>
          <a:prstGeom prst="rect">
            <a:avLst/>
          </a:prstGeom>
          <a:noFill/>
        </p:spPr>
      </p:pic>
      <p:pic>
        <p:nvPicPr>
          <p:cNvPr id="571" name="Picture 57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8444" y="6185596"/>
            <a:ext cx="5512043" cy="2044298"/>
          </a:xfrm>
          <a:prstGeom prst="rect">
            <a:avLst/>
          </a:prstGeom>
          <a:noFill/>
        </p:spPr>
      </p:pic>
      <p:pic>
        <p:nvPicPr>
          <p:cNvPr id="572" name="Picture 57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8444" y="8719633"/>
            <a:ext cx="5512043" cy="2044298"/>
          </a:xfrm>
          <a:prstGeom prst="rect">
            <a:avLst/>
          </a:prstGeom>
          <a:noFill/>
        </p:spPr>
      </p:pic>
      <p:pic>
        <p:nvPicPr>
          <p:cNvPr id="573" name="Picture 57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8444" y="11253682"/>
            <a:ext cx="5512043" cy="2044297"/>
          </a:xfrm>
          <a:prstGeom prst="rect">
            <a:avLst/>
          </a:prstGeom>
          <a:noFill/>
        </p:spPr>
      </p:pic>
      <p:pic>
        <p:nvPicPr>
          <p:cNvPr id="574" name="Picture 57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3900" y="9378406"/>
            <a:ext cx="5917848" cy="3687178"/>
          </a:xfrm>
          <a:prstGeom prst="rect">
            <a:avLst/>
          </a:prstGeom>
          <a:noFill/>
        </p:spPr>
      </p:pic>
      <p:pic>
        <p:nvPicPr>
          <p:cNvPr id="575" name="Picture 57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009" y="2477254"/>
            <a:ext cx="3677195" cy="5363370"/>
          </a:xfrm>
          <a:prstGeom prst="rect">
            <a:avLst/>
          </a:prstGeom>
          <a:noFill/>
        </p:spPr>
      </p:pic>
      <p:pic>
        <p:nvPicPr>
          <p:cNvPr id="576" name="Picture 576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009" y="8137401"/>
            <a:ext cx="5782532" cy="3905829"/>
          </a:xfrm>
          <a:prstGeom prst="rect">
            <a:avLst/>
          </a:prstGeom>
          <a:noFill/>
        </p:spPr>
      </p:pic>
      <p:pic>
        <p:nvPicPr>
          <p:cNvPr id="577" name="Picture 577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236" y="3865073"/>
            <a:ext cx="5782532" cy="3982040"/>
          </a:xfrm>
          <a:prstGeom prst="rect">
            <a:avLst/>
          </a:prstGeom>
          <a:noFill/>
        </p:spPr>
      </p:pic>
      <p:sp>
        <p:nvSpPr>
          <p:cNvPr id="578" name="Rectangle 578"/>
          <p:cNvSpPr/>
          <p:nvPr/>
        </p:nvSpPr>
        <p:spPr>
          <a:xfrm>
            <a:off x="6327590" y="878936"/>
            <a:ext cx="9323065" cy="10156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600" b="1" i="0" spc="0" baseline="0" dirty="0" err="1">
                <a:solidFill>
                  <a:srgbClr val="FFFFFF"/>
                </a:solidFill>
                <a:latin typeface="+mn-lt"/>
              </a:rPr>
              <a:t>Förebyggande</a:t>
            </a:r>
            <a:r>
              <a:rPr lang="en-US" sz="6600" b="1" i="0" spc="0" baseline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6600" b="1" i="0" spc="0" baseline="0" dirty="0" err="1">
                <a:solidFill>
                  <a:srgbClr val="FFFFFF"/>
                </a:solidFill>
                <a:latin typeface="+mn-lt"/>
              </a:rPr>
              <a:t>verksamhet</a:t>
            </a:r>
            <a:endParaRPr lang="en-US" sz="6600" b="1" i="0" spc="0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79" name="Rectangle 579"/>
          <p:cNvSpPr/>
          <p:nvPr/>
        </p:nvSpPr>
        <p:spPr>
          <a:xfrm>
            <a:off x="16052325" y="4039609"/>
            <a:ext cx="3268523" cy="11331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Mångprofessionell</a:t>
            </a:r>
            <a:r>
              <a:rPr lang="fi-FI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förebyggning</a:t>
            </a:r>
            <a:endParaRPr lang="fi-FI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0" name="Rectangle 580"/>
          <p:cNvSpPr/>
          <p:nvPr/>
        </p:nvSpPr>
        <p:spPr>
          <a:xfrm>
            <a:off x="16052325" y="6595505"/>
            <a:ext cx="3342262" cy="11331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Steg</a:t>
            </a:r>
            <a:r>
              <a:rPr lang="fi-FI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ingripande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frånvaron</a:t>
            </a:r>
          </a:p>
        </p:txBody>
      </p:sp>
      <p:sp>
        <p:nvSpPr>
          <p:cNvPr id="581" name="Rectangle 581"/>
          <p:cNvSpPr/>
          <p:nvPr/>
        </p:nvSpPr>
        <p:spPr>
          <a:xfrm>
            <a:off x="16024512" y="9126606"/>
            <a:ext cx="3117841" cy="11331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Föra barnen på tal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-metoden</a:t>
            </a:r>
          </a:p>
        </p:txBody>
      </p:sp>
      <p:sp>
        <p:nvSpPr>
          <p:cNvPr id="582" name="Rectangle 582"/>
          <p:cNvSpPr/>
          <p:nvPr/>
        </p:nvSpPr>
        <p:spPr>
          <a:xfrm>
            <a:off x="16056757" y="11919829"/>
            <a:ext cx="3600345" cy="5035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Konsultationstimmar</a:t>
            </a:r>
            <a:endParaRPr lang="fi-FI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3" name="Rectangle 583"/>
          <p:cNvSpPr/>
          <p:nvPr/>
        </p:nvSpPr>
        <p:spPr>
          <a:xfrm rot="-5400000">
            <a:off x="9892925" y="7618028"/>
            <a:ext cx="8515152" cy="10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6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Samarbete med familjer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CCB27343-AF4F-A1B1-44AA-AEFACA4F7958}"/>
              </a:ext>
            </a:extLst>
          </p:cNvPr>
          <p:cNvSpPr/>
          <p:nvPr/>
        </p:nvSpPr>
        <p:spPr>
          <a:xfrm>
            <a:off x="3383280" y="9126606"/>
            <a:ext cx="2944310" cy="11331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BEF676E-E2EA-BEF9-1E93-322E9FBBF0B7}"/>
              </a:ext>
            </a:extLst>
          </p:cNvPr>
          <p:cNvSpPr txBox="1"/>
          <p:nvPr/>
        </p:nvSpPr>
        <p:spPr>
          <a:xfrm>
            <a:off x="3490114" y="9164979"/>
            <a:ext cx="294431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mångkulturell</a:t>
            </a:r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föräldrakväll</a:t>
            </a:r>
            <a:endParaRPr lang="fi-FI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FEFF06CB-2756-A0A7-F4B0-0233AD46D6C0}"/>
              </a:ext>
            </a:extLst>
          </p:cNvPr>
          <p:cNvSpPr/>
          <p:nvPr/>
        </p:nvSpPr>
        <p:spPr>
          <a:xfrm>
            <a:off x="7147113" y="4846320"/>
            <a:ext cx="3091085" cy="1015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9EB8CDF-6A2A-6FD4-E015-C631418ACF78}"/>
              </a:ext>
            </a:extLst>
          </p:cNvPr>
          <p:cNvSpPr txBox="1"/>
          <p:nvPr/>
        </p:nvSpPr>
        <p:spPr>
          <a:xfrm>
            <a:off x="7116256" y="4794025"/>
            <a:ext cx="30910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Föräldrakvällar</a:t>
            </a:r>
            <a:r>
              <a:rPr lang="fi-F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</a:t>
            </a:r>
            <a:r>
              <a:rPr lang="fi-FI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föräldrar</a:t>
            </a:r>
            <a:r>
              <a:rPr lang="fi-F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vars</a:t>
            </a:r>
            <a:r>
              <a:rPr lang="fi-F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barn </a:t>
            </a:r>
            <a:r>
              <a:rPr lang="fi-FI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inleder</a:t>
            </a:r>
            <a:r>
              <a:rPr lang="fi-F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</a:t>
            </a:r>
            <a:r>
              <a:rPr lang="fi-F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skolgång</a:t>
            </a:r>
            <a:endParaRPr lang="fi-FI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872C1B1-7A96-3FE0-DCFC-3999555B6CC4}"/>
              </a:ext>
            </a:extLst>
          </p:cNvPr>
          <p:cNvSpPr/>
          <p:nvPr/>
        </p:nvSpPr>
        <p:spPr>
          <a:xfrm>
            <a:off x="1074420" y="6978773"/>
            <a:ext cx="3174150" cy="5793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A8802B4-4D4C-23B6-9E0A-3BA5B42BFF10}"/>
              </a:ext>
            </a:extLst>
          </p:cNvPr>
          <p:cNvSpPr txBox="1"/>
          <p:nvPr/>
        </p:nvSpPr>
        <p:spPr>
          <a:xfrm>
            <a:off x="960786" y="6910599"/>
            <a:ext cx="3287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Småbarnspedagogikens</a:t>
            </a:r>
            <a:r>
              <a:rPr lang="fi-F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bildhandbok</a:t>
            </a:r>
            <a:endParaRPr lang="fi-FI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581</Words>
  <Application>Microsoft Office PowerPoint</Application>
  <PresentationFormat>Mukautettu</PresentationFormat>
  <Paragraphs>144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20" baseType="lpstr">
      <vt:lpstr>Agency FB</vt:lpstr>
      <vt:lpstr>Book Antiqua</vt:lpstr>
      <vt:lpstr>Calibri</vt:lpstr>
      <vt:lpstr>Microsoft New Tai Lue</vt:lpstr>
      <vt:lpstr>OpenSans-Light</vt:lpstr>
      <vt:lpstr>Montserrat-Regular</vt:lpstr>
      <vt:lpstr>OpenSans-Bold</vt:lpstr>
      <vt:lpstr>Rage Italic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Taru Ikäheimonen</dc:creator>
  <cp:lastModifiedBy>Taru Ikäheimonen</cp:lastModifiedBy>
  <cp:revision>37</cp:revision>
  <cp:lastPrinted>2023-01-03T07:05:15Z</cp:lastPrinted>
  <dcterms:modified xsi:type="dcterms:W3CDTF">2023-03-30T14:08:47Z</dcterms:modified>
</cp:coreProperties>
</file>