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A7AF7-2BB8-420A-B696-4AA4237A422A}" type="datetimeFigureOut">
              <a:rPr lang="fi-FI"/>
              <a:t>16.5.2023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8FB94-577D-4EED-8736-BE557E3B4F5B}" type="slidenum">
              <a:rPr lang="fi-FI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3963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>
                <a:latin typeface="Calibri"/>
              </a:rPr>
              <a:t>ISOLLA TEKSTILLÄ kirjoitettu osallistumistodistuksessa vaadittavat tiedot, muut kohdat vapaasti muokattavissa (runot, esiopetuksen yleiskuvan tekstiosuus)</a:t>
            </a:r>
            <a:br>
              <a:rPr lang="fi-FI">
                <a:latin typeface="Calibri"/>
              </a:rPr>
            </a:br>
            <a:endParaRPr lang="fi-FI">
              <a:latin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8FB94-577D-4EED-8736-BE557E3B4F5B}" type="slidenum">
              <a:rPr lang="fi-FI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7771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65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692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1954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6011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5978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9288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994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067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2683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87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026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275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6905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825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137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002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16.5.2023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552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355600" y="307975"/>
            <a:ext cx="8904885" cy="646331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r>
              <a:rPr lang="fi-FI" dirty="0">
                <a:latin typeface="Comic Sans MS"/>
              </a:rPr>
              <a:t>INTYG ÖVER DELTAGANDE I FÖRSKOLAN</a:t>
            </a:r>
          </a:p>
          <a:p>
            <a:pPr algn="ctr"/>
            <a:endParaRPr lang="fi-FI" dirty="0">
              <a:latin typeface="Comic Sans MS"/>
            </a:endParaRPr>
          </a:p>
        </p:txBody>
      </p:sp>
      <p:sp>
        <p:nvSpPr>
          <p:cNvPr id="3" name="Tekstiruutu 2"/>
          <p:cNvSpPr txBox="1"/>
          <p:nvPr/>
        </p:nvSpPr>
        <p:spPr>
          <a:xfrm>
            <a:off x="355600" y="771525"/>
            <a:ext cx="8972550" cy="6694140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endParaRPr lang="fi-FI" sz="1200" dirty="0"/>
          </a:p>
          <a:p>
            <a:pPr algn="ctr"/>
            <a:endParaRPr lang="fi-FI" sz="1200" dirty="0"/>
          </a:p>
          <a:p>
            <a:pPr algn="ctr"/>
            <a:r>
              <a:rPr lang="fi-FI" sz="1200" dirty="0">
                <a:latin typeface="Comic Sans MS"/>
              </a:rPr>
              <a:t>BARNETS NAMN </a:t>
            </a:r>
          </a:p>
          <a:p>
            <a:pPr algn="ctr"/>
            <a:endParaRPr lang="fi-FI" sz="1200" dirty="0"/>
          </a:p>
          <a:p>
            <a:pPr algn="ctr"/>
            <a:endParaRPr lang="fi-FI" sz="1200" dirty="0"/>
          </a:p>
          <a:p>
            <a:pPr algn="ctr"/>
            <a:r>
              <a:rPr lang="fi-FI" sz="1200" dirty="0">
                <a:latin typeface="Comic Sans MS"/>
              </a:rPr>
              <a:t>DAGHEMMETS NAMN</a:t>
            </a:r>
          </a:p>
          <a:p>
            <a:pPr algn="ctr"/>
            <a:endParaRPr lang="fi-FI" sz="1200" dirty="0"/>
          </a:p>
          <a:p>
            <a:pPr algn="ctr"/>
            <a:r>
              <a:rPr lang="fi-FI" sz="1200" dirty="0">
                <a:latin typeface="Comic Sans MS"/>
              </a:rPr>
              <a:t>ALLMÄN BESKRIVNING AV FÖRSKOLEVERKSAMHETEN: </a:t>
            </a:r>
          </a:p>
          <a:p>
            <a:pPr algn="ctr"/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Under förskoltiden har du lärt dig många färdigheter som du har nytta av i framtiden:</a:t>
            </a:r>
          </a:p>
          <a:p>
            <a:pPr algn="ctr"/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att fungera i grupp, att vara uppmärksam mot andra, att följa regler, att fungera enligt givna instruktioner</a:t>
            </a:r>
          </a:p>
          <a:p>
            <a:pPr algn="ctr"/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och att kunna slutföra dina uppgifter. Dessutom har du lärt dig ditt modersmål, matematik, samt miljökunskap</a:t>
            </a:r>
          </a:p>
          <a:p>
            <a:pPr algn="ctr"/>
            <a:r>
              <a:rPr lang="sv" sz="1200" dirty="0">
                <a:solidFill>
                  <a:srgbClr val="000000"/>
                </a:solidFill>
                <a:latin typeface="Comic Sans MS" charset="0"/>
              </a:rPr>
              <a:t>med hjälp av olika uppgifter och övningar.</a:t>
            </a:r>
          </a:p>
          <a:p>
            <a:pPr algn="ctr"/>
            <a:endParaRPr lang="fi-FI" sz="1200" dirty="0"/>
          </a:p>
          <a:p>
            <a:pPr algn="ctr"/>
            <a:endParaRPr lang="fi-FI" sz="1200" dirty="0"/>
          </a:p>
          <a:p>
            <a:pPr algn="ctr"/>
            <a:r>
              <a:rPr lang="sv" dirty="0">
                <a:solidFill>
                  <a:srgbClr val="000000"/>
                </a:solidFill>
                <a:latin typeface="Comic Sans MS" charset="0"/>
              </a:rPr>
              <a:t>Du lärt dig att till skolan gå</a:t>
            </a:r>
            <a:endParaRPr lang="fi-FI" sz="1200" dirty="0">
              <a:solidFill>
                <a:srgbClr val="000000"/>
              </a:solidFill>
              <a:latin typeface="Comic Sans MS" charset="0"/>
            </a:endParaRPr>
          </a:p>
          <a:p>
            <a:pPr algn="ctr"/>
            <a:r>
              <a:rPr lang="sv" dirty="0">
                <a:solidFill>
                  <a:srgbClr val="000000"/>
                </a:solidFill>
                <a:latin typeface="Comic Sans MS" charset="0"/>
              </a:rPr>
              <a:t>att stänga dörrar efter dig också</a:t>
            </a:r>
            <a:endParaRPr lang="fi-FI" sz="1200" dirty="0">
              <a:solidFill>
                <a:srgbClr val="000000"/>
              </a:solidFill>
              <a:latin typeface="Comic Sans MS" charset="0"/>
            </a:endParaRPr>
          </a:p>
          <a:p>
            <a:pPr algn="ctr"/>
            <a:r>
              <a:rPr lang="sv" dirty="0">
                <a:solidFill>
                  <a:srgbClr val="000000"/>
                </a:solidFill>
                <a:latin typeface="Comic Sans MS" charset="0"/>
              </a:rPr>
              <a:t>att klä dig själv, att skriva, läsa</a:t>
            </a:r>
          </a:p>
          <a:p>
            <a:pPr algn="ctr"/>
            <a:r>
              <a:rPr lang="sv" dirty="0">
                <a:solidFill>
                  <a:srgbClr val="000000"/>
                </a:solidFill>
                <a:latin typeface="Comic Sans MS" charset="0"/>
              </a:rPr>
              <a:t>som en fågel sjunga och som katten springande fram fräsa</a:t>
            </a:r>
            <a:endParaRPr lang="fi-FI" sz="1200" dirty="0">
              <a:solidFill>
                <a:srgbClr val="000000"/>
              </a:solidFill>
              <a:latin typeface="Comic Sans MS" charset="0"/>
            </a:endParaRPr>
          </a:p>
          <a:p>
            <a:pPr algn="ctr"/>
            <a:r>
              <a:rPr lang="sv" dirty="0">
                <a:solidFill>
                  <a:srgbClr val="000000"/>
                </a:solidFill>
                <a:latin typeface="Comic Sans MS" charset="0"/>
              </a:rPr>
              <a:t>som en fisk kan du simma</a:t>
            </a:r>
            <a:endParaRPr lang="fi-FI" sz="1200" dirty="0">
              <a:solidFill>
                <a:srgbClr val="000000"/>
              </a:solidFill>
              <a:latin typeface="Comic Sans MS" charset="0"/>
            </a:endParaRPr>
          </a:p>
          <a:p>
            <a:pPr algn="ctr"/>
            <a:r>
              <a:rPr lang="sv" dirty="0">
                <a:solidFill>
                  <a:srgbClr val="000000"/>
                </a:solidFill>
                <a:latin typeface="Comic Sans MS" charset="0"/>
              </a:rPr>
              <a:t>och av kunskapens frön njuta och rimma</a:t>
            </a:r>
            <a:endParaRPr lang="fi-FI" sz="1200" dirty="0">
              <a:solidFill>
                <a:srgbClr val="000000"/>
              </a:solidFill>
              <a:latin typeface="Comic Sans MS" charset="0"/>
            </a:endParaRPr>
          </a:p>
          <a:p>
            <a:pPr algn="ctr"/>
            <a:r>
              <a:rPr lang="sv" dirty="0">
                <a:solidFill>
                  <a:srgbClr val="000000"/>
                </a:solidFill>
                <a:latin typeface="Comic Sans MS" charset="0"/>
              </a:rPr>
              <a:t> </a:t>
            </a:r>
            <a:endParaRPr lang="fi-FI" dirty="0">
              <a:solidFill>
                <a:srgbClr val="000000"/>
              </a:solidFill>
              <a:latin typeface="Comic Sans MS" charset="0"/>
            </a:endParaRPr>
          </a:p>
          <a:p>
            <a:pPr algn="ctr"/>
            <a:r>
              <a:rPr lang="sv" dirty="0">
                <a:solidFill>
                  <a:srgbClr val="000000"/>
                </a:solidFill>
                <a:latin typeface="Comic Sans MS" charset="0"/>
              </a:rPr>
              <a:t>Lycka till i skolan!</a:t>
            </a:r>
          </a:p>
          <a:p>
            <a:pPr algn="ctr"/>
            <a:r>
              <a:rPr lang="sv" dirty="0">
                <a:solidFill>
                  <a:srgbClr val="1F497D"/>
                </a:solidFill>
                <a:latin typeface="Calibri" charset="0"/>
              </a:rPr>
              <a:t> </a:t>
            </a:r>
          </a:p>
          <a:p>
            <a:pPr algn="ctr"/>
            <a:endParaRPr lang="fi-FI" dirty="0"/>
          </a:p>
          <a:p>
            <a:pPr algn="ctr"/>
            <a:endParaRPr lang="fi-FI" dirty="0"/>
          </a:p>
          <a:p>
            <a:pPr algn="ctr"/>
            <a:r>
              <a:rPr lang="fi-FI" sz="1200" dirty="0">
                <a:latin typeface="Comic Sans MS"/>
              </a:rPr>
              <a:t>DATUM FÖR INTYGET</a:t>
            </a:r>
          </a:p>
          <a:p>
            <a:pPr algn="ctr"/>
            <a:endParaRPr lang="fi-FI" sz="1200" dirty="0">
              <a:latin typeface="Trebuchet MS" charset="0"/>
            </a:endParaRPr>
          </a:p>
          <a:p>
            <a:pPr algn="ctr"/>
            <a:endParaRPr lang="fi-FI" dirty="0"/>
          </a:p>
          <a:p>
            <a:pPr algn="ctr"/>
            <a:r>
              <a:rPr lang="fi-FI" sz="1050" dirty="0"/>
              <a:t>TODISTUS ON OPETUSHALLITUKSEN 22.12.2014 HYVÄKSYMIEN ESIOPETUKSEN OPETUSSUUNNITELMAN PERUSTEIDEN MUKAINEN </a:t>
            </a:r>
          </a:p>
          <a:p>
            <a:pPr algn="ctr"/>
            <a:endParaRPr lang="fi-FI" sz="1050" dirty="0"/>
          </a:p>
        </p:txBody>
      </p:sp>
      <p:pic>
        <p:nvPicPr>
          <p:cNvPr id="4" name="Kuva 3" descr="Kauniain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2035" y="5363908"/>
            <a:ext cx="9525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320362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in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F3884BD8C64D045A2CD359F7B1042D5" ma:contentTypeVersion="12" ma:contentTypeDescription="Luo uusi asiakirja." ma:contentTypeScope="" ma:versionID="61930031e9490e1d9bed9efd04706519">
  <xsd:schema xmlns:xsd="http://www.w3.org/2001/XMLSchema" xmlns:xs="http://www.w3.org/2001/XMLSchema" xmlns:p="http://schemas.microsoft.com/office/2006/metadata/properties" xmlns:ns3="0dd6ed93-1b85-4d8a-9c1a-81b122d6e434" xmlns:ns4="13663cd6-5a99-431e-95ea-9934f9bd40f1" targetNamespace="http://schemas.microsoft.com/office/2006/metadata/properties" ma:root="true" ma:fieldsID="189bb3b2003cb3c12cdb35a0f7ce2064" ns3:_="" ns4:_="">
    <xsd:import namespace="0dd6ed93-1b85-4d8a-9c1a-81b122d6e434"/>
    <xsd:import namespace="13663cd6-5a99-431e-95ea-9934f9bd40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6ed93-1b85-4d8a-9c1a-81b122d6e4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63cd6-5a99-431e-95ea-9934f9bd40f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dd6ed93-1b85-4d8a-9c1a-81b122d6e434" xsi:nil="true"/>
  </documentManagement>
</p:properties>
</file>

<file path=customXml/itemProps1.xml><?xml version="1.0" encoding="utf-8"?>
<ds:datastoreItem xmlns:ds="http://schemas.openxmlformats.org/officeDocument/2006/customXml" ds:itemID="{AB1A217A-1E10-45D8-A37D-14D8B7F77B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d6ed93-1b85-4d8a-9c1a-81b122d6e434"/>
    <ds:schemaRef ds:uri="13663cd6-5a99-431e-95ea-9934f9bd40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21A41D-DB5B-4BFC-BBF3-ABE898CCF6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4B2D45-069C-4C52-ADDF-A6FDA1A9FBB9}">
  <ds:schemaRefs>
    <ds:schemaRef ds:uri="http://purl.org/dc/elements/1.1/"/>
    <ds:schemaRef ds:uri="http://schemas.microsoft.com/office/2006/metadata/properties"/>
    <ds:schemaRef ds:uri="0dd6ed93-1b85-4d8a-9c1a-81b122d6e43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3663cd6-5a99-431e-95ea-9934f9bd40f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161</Words>
  <Application>Microsoft Office PowerPoint</Application>
  <PresentationFormat>Bredbild</PresentationFormat>
  <Paragraphs>32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Trebuchet MS</vt:lpstr>
      <vt:lpstr>Wingdings 3</vt:lpstr>
      <vt:lpstr>Pinta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Annika Hiitola</dc:creator>
  <cp:lastModifiedBy>Laura Salomaa</cp:lastModifiedBy>
  <cp:revision>11</cp:revision>
  <dcterms:created xsi:type="dcterms:W3CDTF">2012-08-08T08:08:12Z</dcterms:created>
  <dcterms:modified xsi:type="dcterms:W3CDTF">2023-05-16T07:29:14Z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0x0101002F3884BD8C64D045A2CD359F7B1042D5</vt:lpwstr>
  </property>
</Properties>
</file>