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3" r:id="rId4"/>
  </p:sldMasterIdLst>
  <p:notesMasterIdLst>
    <p:notesMasterId r:id="rId17"/>
  </p:notesMasterIdLst>
  <p:sldIdLst>
    <p:sldId id="284" r:id="rId5"/>
    <p:sldId id="262" r:id="rId6"/>
    <p:sldId id="478" r:id="rId7"/>
    <p:sldId id="488" r:id="rId8"/>
    <p:sldId id="485" r:id="rId9"/>
    <p:sldId id="479" r:id="rId10"/>
    <p:sldId id="482" r:id="rId11"/>
    <p:sldId id="471" r:id="rId12"/>
    <p:sldId id="483" r:id="rId13"/>
    <p:sldId id="472" r:id="rId14"/>
    <p:sldId id="484" r:id="rId15"/>
    <p:sldId id="4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3"/>
    <a:srgbClr val="BFC8DC"/>
    <a:srgbClr val="8562B7"/>
    <a:srgbClr val="2C1A46"/>
    <a:srgbClr val="4F2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82E58-2505-CC40-22A9-E1762B5CADEB}" v="3" dt="2022-12-13T21:07:11.72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ematyyli 2 - Korostu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Vaalea tyyli 2 - Korostu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Vaalea tyyli 3 - Korostu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Normaali tyyli 4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6"/>
    <p:restoredTop sz="94539"/>
  </p:normalViewPr>
  <p:slideViewPr>
    <p:cSldViewPr snapToGrid="0" snapToObjects="1">
      <p:cViewPr varScale="1">
        <p:scale>
          <a:sx n="133" d="100"/>
          <a:sy n="133" d="100"/>
        </p:scale>
        <p:origin x="1158" y="120"/>
      </p:cViewPr>
      <p:guideLst/>
    </p:cSldViewPr>
  </p:slideViewPr>
  <p:notesTextViewPr>
    <p:cViewPr>
      <p:scale>
        <a:sx n="1" d="1"/>
        <a:sy n="1" d="1"/>
      </p:scale>
      <p:origin x="0" y="0"/>
    </p:cViewPr>
  </p:notesTextViewPr>
  <p:notesViewPr>
    <p:cSldViewPr snapToGrid="0" snapToObjects="1">
      <p:cViewPr varScale="1">
        <p:scale>
          <a:sx n="147" d="100"/>
          <a:sy n="147" d="100"/>
        </p:scale>
        <p:origin x="463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CDB31-4CE9-854A-9E56-4572DE0E105C}" type="datetimeFigureOut">
              <a:rPr lang="fi-FI" smtClean="0"/>
              <a:t>25.1.2023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92492-9046-9F40-A052-0F637C4CBFEA}" type="slidenum">
              <a:rPr lang="fi-FI" smtClean="0"/>
              <a:t>‹#›</a:t>
            </a:fld>
            <a:endParaRPr lang="fi-FI"/>
          </a:p>
        </p:txBody>
      </p:sp>
    </p:spTree>
    <p:extLst>
      <p:ext uri="{BB962C8B-B14F-4D97-AF65-F5344CB8AC3E}">
        <p14:creationId xmlns:p14="http://schemas.microsoft.com/office/powerpoint/2010/main" val="39374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a:t>
            </a:fld>
            <a:endParaRPr lang="fi-FI"/>
          </a:p>
        </p:txBody>
      </p:sp>
    </p:spTree>
    <p:extLst>
      <p:ext uri="{BB962C8B-B14F-4D97-AF65-F5344CB8AC3E}">
        <p14:creationId xmlns:p14="http://schemas.microsoft.com/office/powerpoint/2010/main" val="372325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10</a:t>
            </a:fld>
            <a:endParaRPr lang="fi-FI"/>
          </a:p>
        </p:txBody>
      </p:sp>
    </p:spTree>
    <p:extLst>
      <p:ext uri="{BB962C8B-B14F-4D97-AF65-F5344CB8AC3E}">
        <p14:creationId xmlns:p14="http://schemas.microsoft.com/office/powerpoint/2010/main" val="379884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11</a:t>
            </a:fld>
            <a:endParaRPr lang="fi-FI"/>
          </a:p>
        </p:txBody>
      </p:sp>
    </p:spTree>
    <p:extLst>
      <p:ext uri="{BB962C8B-B14F-4D97-AF65-F5344CB8AC3E}">
        <p14:creationId xmlns:p14="http://schemas.microsoft.com/office/powerpoint/2010/main" val="97623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12</a:t>
            </a:fld>
            <a:endParaRPr lang="fi-FI"/>
          </a:p>
        </p:txBody>
      </p:sp>
    </p:spTree>
    <p:extLst>
      <p:ext uri="{BB962C8B-B14F-4D97-AF65-F5344CB8AC3E}">
        <p14:creationId xmlns:p14="http://schemas.microsoft.com/office/powerpoint/2010/main" val="27041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a:t>
            </a:fld>
            <a:endParaRPr lang="fi-FI"/>
          </a:p>
        </p:txBody>
      </p:sp>
    </p:spTree>
    <p:extLst>
      <p:ext uri="{BB962C8B-B14F-4D97-AF65-F5344CB8AC3E}">
        <p14:creationId xmlns:p14="http://schemas.microsoft.com/office/powerpoint/2010/main" val="193169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a:t>
            </a:fld>
            <a:endParaRPr lang="fi-FI"/>
          </a:p>
        </p:txBody>
      </p:sp>
    </p:spTree>
    <p:extLst>
      <p:ext uri="{BB962C8B-B14F-4D97-AF65-F5344CB8AC3E}">
        <p14:creationId xmlns:p14="http://schemas.microsoft.com/office/powerpoint/2010/main" val="134477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4</a:t>
            </a:fld>
            <a:endParaRPr lang="fi-FI"/>
          </a:p>
        </p:txBody>
      </p:sp>
    </p:spTree>
    <p:extLst>
      <p:ext uri="{BB962C8B-B14F-4D97-AF65-F5344CB8AC3E}">
        <p14:creationId xmlns:p14="http://schemas.microsoft.com/office/powerpoint/2010/main" val="339483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5</a:t>
            </a:fld>
            <a:endParaRPr lang="fi-FI"/>
          </a:p>
        </p:txBody>
      </p:sp>
    </p:spTree>
    <p:extLst>
      <p:ext uri="{BB962C8B-B14F-4D97-AF65-F5344CB8AC3E}">
        <p14:creationId xmlns:p14="http://schemas.microsoft.com/office/powerpoint/2010/main" val="7507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6</a:t>
            </a:fld>
            <a:endParaRPr lang="fi-FI"/>
          </a:p>
        </p:txBody>
      </p:sp>
    </p:spTree>
    <p:extLst>
      <p:ext uri="{BB962C8B-B14F-4D97-AF65-F5344CB8AC3E}">
        <p14:creationId xmlns:p14="http://schemas.microsoft.com/office/powerpoint/2010/main" val="78475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7</a:t>
            </a:fld>
            <a:endParaRPr lang="fi-FI"/>
          </a:p>
        </p:txBody>
      </p:sp>
    </p:spTree>
    <p:extLst>
      <p:ext uri="{BB962C8B-B14F-4D97-AF65-F5344CB8AC3E}">
        <p14:creationId xmlns:p14="http://schemas.microsoft.com/office/powerpoint/2010/main" val="315087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8</a:t>
            </a:fld>
            <a:endParaRPr lang="fi-FI"/>
          </a:p>
        </p:txBody>
      </p:sp>
    </p:spTree>
    <p:extLst>
      <p:ext uri="{BB962C8B-B14F-4D97-AF65-F5344CB8AC3E}">
        <p14:creationId xmlns:p14="http://schemas.microsoft.com/office/powerpoint/2010/main" val="1403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592492-9046-9F40-A052-0F637C4CBFEA}" type="slidenum">
              <a:rPr lang="fi-FI" smtClean="0"/>
              <a:t>9</a:t>
            </a:fld>
            <a:endParaRPr lang="fi-FI"/>
          </a:p>
        </p:txBody>
      </p:sp>
    </p:spTree>
    <p:extLst>
      <p:ext uri="{BB962C8B-B14F-4D97-AF65-F5344CB8AC3E}">
        <p14:creationId xmlns:p14="http://schemas.microsoft.com/office/powerpoint/2010/main" val="262759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59ED91E-D700-8643-B02D-7678E0978A0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188000" y="3128787"/>
            <a:ext cx="6768000" cy="987315"/>
          </a:xfrm>
          <a:prstGeom prst="rect">
            <a:avLst/>
          </a:prstGeom>
          <a:effectLst>
            <a:outerShdw blurRad="76200" dist="76200" dir="2700000" algn="tl" rotWithShape="0">
              <a:prstClr val="black">
                <a:alpha val="15000"/>
              </a:prstClr>
            </a:outerShdw>
          </a:effectLst>
        </p:spPr>
        <p:txBody>
          <a:bodyPr anchor="b"/>
          <a:lstStyle>
            <a:lvl1pPr algn="ctr">
              <a:lnSpc>
                <a:spcPct val="100000"/>
              </a:lnSpc>
              <a:defRPr sz="2000" b="1" i="0">
                <a:solidFill>
                  <a:schemeClr val="bg1"/>
                </a:solidFill>
                <a:latin typeface="Source Sans Pro Semibold" panose="020B0503030403020204" pitchFamily="34" charset="0"/>
              </a:defRPr>
            </a:lvl1pPr>
          </a:lstStyle>
          <a:p>
            <a:r>
              <a:rPr lang="fi-FI"/>
              <a:t>Muokkaa ots. perustyyl. napsautt.</a:t>
            </a:r>
            <a:endParaRPr lang="en-US" dirty="0"/>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5" name="Content Placeholder 2">
            <a:extLst>
              <a:ext uri="{FF2B5EF4-FFF2-40B4-BE49-F238E27FC236}">
                <a16:creationId xmlns:a16="http://schemas.microsoft.com/office/drawing/2014/main" id="{C247D21A-1B1C-3D41-AD0A-9067C81EE06B}"/>
              </a:ext>
            </a:extLst>
          </p:cNvPr>
          <p:cNvSpPr>
            <a:spLocks noGrp="1"/>
          </p:cNvSpPr>
          <p:nvPr>
            <p:ph sz="half" idx="1"/>
          </p:nvPr>
        </p:nvSpPr>
        <p:spPr>
          <a:xfrm>
            <a:off x="1188000" y="4130651"/>
            <a:ext cx="6768000" cy="563549"/>
          </a:xfrm>
          <a:prstGeom prst="rect">
            <a:avLst/>
          </a:prstGeo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185431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dirty="0"/>
          </a:p>
        </p:txBody>
      </p:sp>
      <p:sp>
        <p:nvSpPr>
          <p:cNvPr id="6" name="Title 1">
            <a:extLst>
              <a:ext uri="{FF2B5EF4-FFF2-40B4-BE49-F238E27FC236}">
                <a16:creationId xmlns:a16="http://schemas.microsoft.com/office/drawing/2014/main" id="{808C83BC-9F12-4242-90B0-549FAC4E00A3}"/>
              </a:ext>
            </a:extLst>
          </p:cNvPr>
          <p:cNvSpPr>
            <a:spLocks noGrp="1"/>
          </p:cNvSpPr>
          <p:nvPr>
            <p:ph type="title"/>
          </p:nvPr>
        </p:nvSpPr>
        <p:spPr>
          <a:xfrm>
            <a:off x="354330" y="273844"/>
            <a:ext cx="8080892" cy="994172"/>
          </a:xfrm>
          <a:prstGeom prst="rect">
            <a:avLst/>
          </a:prstGeom>
        </p:spPr>
        <p:txBody>
          <a:bodyPr/>
          <a:lstStyle>
            <a:lvl1pPr>
              <a:defRPr sz="2000"/>
            </a:lvl1pPr>
          </a:lstStyle>
          <a:p>
            <a:r>
              <a:rPr lang="fi-FI"/>
              <a:t>Muokkaa ots. perustyyl. napsautt.</a:t>
            </a:r>
            <a:endParaRPr lang="en-US" dirty="0"/>
          </a:p>
        </p:txBody>
      </p:sp>
      <p:sp>
        <p:nvSpPr>
          <p:cNvPr id="7" name="Content Placeholder 2">
            <a:extLst>
              <a:ext uri="{FF2B5EF4-FFF2-40B4-BE49-F238E27FC236}">
                <a16:creationId xmlns:a16="http://schemas.microsoft.com/office/drawing/2014/main" id="{C47EE952-A9E0-C34B-8FE5-0FCED2E0FBB7}"/>
              </a:ext>
            </a:extLst>
          </p:cNvPr>
          <p:cNvSpPr>
            <a:spLocks noGrp="1"/>
          </p:cNvSpPr>
          <p:nvPr>
            <p:ph idx="1"/>
          </p:nvPr>
        </p:nvSpPr>
        <p:spPr>
          <a:xfrm>
            <a:off x="354329" y="1280507"/>
            <a:ext cx="8080893" cy="3263504"/>
          </a:xfrm>
          <a:prstGeom prst="rect">
            <a:avLst/>
          </a:prstGeom>
        </p:spPr>
        <p:txBody>
          <a:bodyPr/>
          <a:lstStyle>
            <a:lvl1pPr>
              <a:defRPr sz="1000"/>
            </a:lvl1pPr>
            <a:lvl2pPr>
              <a:defRPr sz="10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91722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7" name="Title 1">
            <a:extLst>
              <a:ext uri="{FF2B5EF4-FFF2-40B4-BE49-F238E27FC236}">
                <a16:creationId xmlns:a16="http://schemas.microsoft.com/office/drawing/2014/main" id="{9C96B4F6-9E99-9A41-B40E-12FB6B49E872}"/>
              </a:ext>
            </a:extLst>
          </p:cNvPr>
          <p:cNvSpPr>
            <a:spLocks noGrp="1"/>
          </p:cNvSpPr>
          <p:nvPr>
            <p:ph type="title"/>
          </p:nvPr>
        </p:nvSpPr>
        <p:spPr>
          <a:xfrm>
            <a:off x="354329" y="273844"/>
            <a:ext cx="8080893" cy="994172"/>
          </a:xfrm>
          <a:prstGeom prst="rect">
            <a:avLst/>
          </a:prstGeom>
        </p:spPr>
        <p:txBody>
          <a:bodyPr/>
          <a:lstStyle>
            <a:lvl1pPr>
              <a:defRPr sz="2000"/>
            </a:lvl1pPr>
          </a:lstStyle>
          <a:p>
            <a:r>
              <a:rPr lang="fi-FI"/>
              <a:t>Muokkaa ots. perustyyl. napsautt.</a:t>
            </a:r>
            <a:endParaRPr lang="en-US" dirty="0"/>
          </a:p>
        </p:txBody>
      </p:sp>
      <p:sp>
        <p:nvSpPr>
          <p:cNvPr id="8" name="Content Placeholder 2">
            <a:extLst>
              <a:ext uri="{FF2B5EF4-FFF2-40B4-BE49-F238E27FC236}">
                <a16:creationId xmlns:a16="http://schemas.microsoft.com/office/drawing/2014/main" id="{3AACFFC3-501C-8346-A65D-C249780D632F}"/>
              </a:ext>
            </a:extLst>
          </p:cNvPr>
          <p:cNvSpPr>
            <a:spLocks noGrp="1"/>
          </p:cNvSpPr>
          <p:nvPr>
            <p:ph sz="half" idx="1"/>
          </p:nvPr>
        </p:nvSpPr>
        <p:spPr>
          <a:xfrm>
            <a:off x="357435" y="1280507"/>
            <a:ext cx="3886200" cy="3263504"/>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sp>
        <p:nvSpPr>
          <p:cNvPr id="9" name="Content Placeholder 3">
            <a:extLst>
              <a:ext uri="{FF2B5EF4-FFF2-40B4-BE49-F238E27FC236}">
                <a16:creationId xmlns:a16="http://schemas.microsoft.com/office/drawing/2014/main" id="{8FB5F87A-DC17-8C45-8ABA-1430B6E6025A}"/>
              </a:ext>
            </a:extLst>
          </p:cNvPr>
          <p:cNvSpPr>
            <a:spLocks noGrp="1"/>
          </p:cNvSpPr>
          <p:nvPr>
            <p:ph sz="half" idx="2"/>
          </p:nvPr>
        </p:nvSpPr>
        <p:spPr>
          <a:xfrm>
            <a:off x="4551528" y="1280507"/>
            <a:ext cx="3886200" cy="3263504"/>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90263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lvl1pPr>
          </a:lstStyle>
          <a:p>
            <a:fld id="{6A9F54F1-4149-7546-9DF6-966D22695698}" type="slidenum">
              <a:rPr lang="fi-FI" smtClean="0"/>
              <a:pPr/>
              <a:t>‹#›</a:t>
            </a:fld>
            <a:endParaRPr lang="fi-FI" dirty="0"/>
          </a:p>
        </p:txBody>
      </p:sp>
      <p:sp>
        <p:nvSpPr>
          <p:cNvPr id="9" name="Title 1">
            <a:extLst>
              <a:ext uri="{FF2B5EF4-FFF2-40B4-BE49-F238E27FC236}">
                <a16:creationId xmlns:a16="http://schemas.microsoft.com/office/drawing/2014/main" id="{22353B37-3E0A-AE4E-BA22-FA16EBA6D3F3}"/>
              </a:ext>
            </a:extLst>
          </p:cNvPr>
          <p:cNvSpPr>
            <a:spLocks noGrp="1"/>
          </p:cNvSpPr>
          <p:nvPr>
            <p:ph type="title"/>
          </p:nvPr>
        </p:nvSpPr>
        <p:spPr>
          <a:xfrm>
            <a:off x="350877" y="273844"/>
            <a:ext cx="8077772" cy="994172"/>
          </a:xfrm>
          <a:prstGeom prst="rect">
            <a:avLst/>
          </a:prstGeom>
        </p:spPr>
        <p:txBody>
          <a:bodyPr/>
          <a:lstStyle>
            <a:lvl1pPr>
              <a:defRPr sz="2000"/>
            </a:lvl1pPr>
          </a:lstStyle>
          <a:p>
            <a:r>
              <a:rPr lang="fi-FI"/>
              <a:t>Muokkaa ots. perustyyl. napsautt.</a:t>
            </a:r>
            <a:endParaRPr lang="en-US" dirty="0"/>
          </a:p>
        </p:txBody>
      </p:sp>
      <p:sp>
        <p:nvSpPr>
          <p:cNvPr id="10" name="Text Placeholder 2">
            <a:extLst>
              <a:ext uri="{FF2B5EF4-FFF2-40B4-BE49-F238E27FC236}">
                <a16:creationId xmlns:a16="http://schemas.microsoft.com/office/drawing/2014/main" id="{76B1A16D-A33D-B546-95BE-A10F86617180}"/>
              </a:ext>
            </a:extLst>
          </p:cNvPr>
          <p:cNvSpPr>
            <a:spLocks noGrp="1"/>
          </p:cNvSpPr>
          <p:nvPr>
            <p:ph type="body" idx="1"/>
          </p:nvPr>
        </p:nvSpPr>
        <p:spPr>
          <a:xfrm>
            <a:off x="350878" y="1281664"/>
            <a:ext cx="3868340" cy="610790"/>
          </a:xfrm>
          <a:prstGeom prst="rect">
            <a:avLst/>
          </a:prstGeo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1" name="Content Placeholder 3">
            <a:extLst>
              <a:ext uri="{FF2B5EF4-FFF2-40B4-BE49-F238E27FC236}">
                <a16:creationId xmlns:a16="http://schemas.microsoft.com/office/drawing/2014/main" id="{49259458-AF7C-8E42-8B58-A98D36634DF9}"/>
              </a:ext>
            </a:extLst>
          </p:cNvPr>
          <p:cNvSpPr>
            <a:spLocks noGrp="1"/>
          </p:cNvSpPr>
          <p:nvPr>
            <p:ph sz="half" idx="2"/>
          </p:nvPr>
        </p:nvSpPr>
        <p:spPr>
          <a:xfrm>
            <a:off x="350878" y="1906102"/>
            <a:ext cx="3868340" cy="2641277"/>
          </a:xfrm>
          <a:prstGeom prst="rect">
            <a:avLst/>
          </a:prstGeom>
        </p:spPr>
        <p:txBody>
          <a:bodyPr/>
          <a:lstStyle>
            <a:lvl1pPr>
              <a:buFontTx/>
              <a:buNone/>
              <a:defRPr sz="1000"/>
            </a:lvl1pPr>
            <a:lvl2pPr>
              <a:buFontTx/>
              <a:buNone/>
              <a:defRPr sz="1100"/>
            </a:lvl2pPr>
          </a:lstStyle>
          <a:p>
            <a:pPr lvl="0"/>
            <a:r>
              <a:rPr lang="fi-FI"/>
              <a:t>Muokkaa tekstin perustyylejä napsauttamalla</a:t>
            </a:r>
          </a:p>
        </p:txBody>
      </p:sp>
      <p:sp>
        <p:nvSpPr>
          <p:cNvPr id="12" name="Text Placeholder 4">
            <a:extLst>
              <a:ext uri="{FF2B5EF4-FFF2-40B4-BE49-F238E27FC236}">
                <a16:creationId xmlns:a16="http://schemas.microsoft.com/office/drawing/2014/main" id="{A638F8CC-ED24-EB47-801B-2B93CD5C5A31}"/>
              </a:ext>
            </a:extLst>
          </p:cNvPr>
          <p:cNvSpPr>
            <a:spLocks noGrp="1"/>
          </p:cNvSpPr>
          <p:nvPr>
            <p:ph type="body" sz="quarter" idx="3"/>
          </p:nvPr>
        </p:nvSpPr>
        <p:spPr>
          <a:xfrm>
            <a:off x="4541258" y="1281664"/>
            <a:ext cx="3887391" cy="610790"/>
          </a:xfrm>
          <a:prstGeom prst="rect">
            <a:avLst/>
          </a:prstGeo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3" name="Content Placeholder 5">
            <a:extLst>
              <a:ext uri="{FF2B5EF4-FFF2-40B4-BE49-F238E27FC236}">
                <a16:creationId xmlns:a16="http://schemas.microsoft.com/office/drawing/2014/main" id="{4BD667C5-B9EB-0D4F-A82F-4B1A77A043FD}"/>
              </a:ext>
            </a:extLst>
          </p:cNvPr>
          <p:cNvSpPr>
            <a:spLocks noGrp="1"/>
          </p:cNvSpPr>
          <p:nvPr>
            <p:ph sz="quarter" idx="4"/>
          </p:nvPr>
        </p:nvSpPr>
        <p:spPr>
          <a:xfrm>
            <a:off x="4541258" y="1906102"/>
            <a:ext cx="3887391" cy="2641277"/>
          </a:xfrm>
          <a:prstGeom prst="rect">
            <a:avLst/>
          </a:prstGeom>
        </p:spPr>
        <p:txBody>
          <a:bodyPr/>
          <a:lstStyle>
            <a:lvl1pPr>
              <a:buFontTx/>
              <a:buNone/>
              <a:defRPr sz="1000"/>
            </a:lvl1pPr>
            <a:lvl2pPr>
              <a:buFontTx/>
              <a:buNone/>
              <a:defRPr sz="1100"/>
            </a:lvl2pPr>
          </a:lstStyle>
          <a:p>
            <a:pPr lvl="0"/>
            <a:r>
              <a:rPr lang="fi-FI"/>
              <a:t>Muokkaa tekstin perustyylejä napsauttamalla</a:t>
            </a:r>
          </a:p>
        </p:txBody>
      </p:sp>
    </p:spTree>
    <p:extLst>
      <p:ext uri="{BB962C8B-B14F-4D97-AF65-F5344CB8AC3E}">
        <p14:creationId xmlns:p14="http://schemas.microsoft.com/office/powerpoint/2010/main" val="171576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uvatekstillinen kuva">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dirty="0"/>
          </a:p>
        </p:txBody>
      </p:sp>
      <p:sp>
        <p:nvSpPr>
          <p:cNvPr id="7" name="Title 1">
            <a:extLst>
              <a:ext uri="{FF2B5EF4-FFF2-40B4-BE49-F238E27FC236}">
                <a16:creationId xmlns:a16="http://schemas.microsoft.com/office/drawing/2014/main" id="{FF690150-042B-AD40-8D77-63AA263A59BD}"/>
              </a:ext>
            </a:extLst>
          </p:cNvPr>
          <p:cNvSpPr>
            <a:spLocks noGrp="1"/>
          </p:cNvSpPr>
          <p:nvPr>
            <p:ph type="title"/>
          </p:nvPr>
        </p:nvSpPr>
        <p:spPr>
          <a:xfrm>
            <a:off x="358625" y="288308"/>
            <a:ext cx="3399559" cy="800100"/>
          </a:xfrm>
          <a:prstGeom prst="rect">
            <a:avLst/>
          </a:prstGeom>
        </p:spPr>
        <p:txBody>
          <a:bodyPr anchor="b"/>
          <a:lstStyle>
            <a:lvl1pPr>
              <a:defRPr sz="2000"/>
            </a:lvl1pPr>
          </a:lstStyle>
          <a:p>
            <a:r>
              <a:rPr lang="fi-FI"/>
              <a:t>Muokkaa ots. perustyyl. napsautt.</a:t>
            </a:r>
            <a:endParaRPr lang="en-US" dirty="0"/>
          </a:p>
        </p:txBody>
      </p:sp>
      <p:sp>
        <p:nvSpPr>
          <p:cNvPr id="9" name="Text Placeholder 3">
            <a:extLst>
              <a:ext uri="{FF2B5EF4-FFF2-40B4-BE49-F238E27FC236}">
                <a16:creationId xmlns:a16="http://schemas.microsoft.com/office/drawing/2014/main" id="{50374781-653F-6642-9366-9FD609F195BC}"/>
              </a:ext>
            </a:extLst>
          </p:cNvPr>
          <p:cNvSpPr>
            <a:spLocks noGrp="1"/>
          </p:cNvSpPr>
          <p:nvPr>
            <p:ph type="body" sz="half" idx="2"/>
          </p:nvPr>
        </p:nvSpPr>
        <p:spPr>
          <a:xfrm>
            <a:off x="358625" y="1088408"/>
            <a:ext cx="3399559" cy="3460345"/>
          </a:xfrm>
          <a:prstGeom prst="rect">
            <a:avLst/>
          </a:prstGeo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0" name="Content Placeholder 2">
            <a:extLst>
              <a:ext uri="{FF2B5EF4-FFF2-40B4-BE49-F238E27FC236}">
                <a16:creationId xmlns:a16="http://schemas.microsoft.com/office/drawing/2014/main" id="{FC1C9089-4AC5-924D-BA6E-D56513AD8147}"/>
              </a:ext>
            </a:extLst>
          </p:cNvPr>
          <p:cNvSpPr>
            <a:spLocks noGrp="1"/>
          </p:cNvSpPr>
          <p:nvPr>
            <p:ph idx="10"/>
          </p:nvPr>
        </p:nvSpPr>
        <p:spPr>
          <a:xfrm>
            <a:off x="3975625" y="273844"/>
            <a:ext cx="4459600" cy="4274909"/>
          </a:xfrm>
          <a:prstGeom prst="rect">
            <a:avLst/>
          </a:prstGeom>
        </p:spPr>
        <p:txBody>
          <a:bodyPr/>
          <a:lstStyle>
            <a:lvl1pPr>
              <a:defRPr sz="1000">
                <a:solidFill>
                  <a:schemeClr val="tx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362800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Kuvatekstillinen kuv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DF4AC47C-9D66-4346-AE83-3838BE874160}"/>
              </a:ext>
            </a:extLst>
          </p:cNvPr>
          <p:cNvSpPr/>
          <p:nvPr userDrawn="1"/>
        </p:nvSpPr>
        <p:spPr>
          <a:xfrm>
            <a:off x="4123474" y="273844"/>
            <a:ext cx="4669863" cy="427190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p>
        </p:txBody>
      </p:sp>
      <p:sp>
        <p:nvSpPr>
          <p:cNvPr id="10" name="Content Placeholder 2">
            <a:extLst>
              <a:ext uri="{FF2B5EF4-FFF2-40B4-BE49-F238E27FC236}">
                <a16:creationId xmlns:a16="http://schemas.microsoft.com/office/drawing/2014/main" id="{2EC48A17-F3A0-FD4F-91B9-83DDDDE2443F}"/>
              </a:ext>
            </a:extLst>
          </p:cNvPr>
          <p:cNvSpPr>
            <a:spLocks noGrp="1"/>
          </p:cNvSpPr>
          <p:nvPr>
            <p:ph idx="10"/>
          </p:nvPr>
        </p:nvSpPr>
        <p:spPr>
          <a:xfrm>
            <a:off x="4253061" y="436728"/>
            <a:ext cx="4425884" cy="3944203"/>
          </a:xfrm>
          <a:prstGeom prst="rect">
            <a:avLst/>
          </a:prstGeom>
        </p:spPr>
        <p:txBody>
          <a:bodyPr/>
          <a:lstStyle>
            <a:lvl1pPr>
              <a:defRPr sz="1000">
                <a:solidFill>
                  <a:schemeClr val="bg1"/>
                </a:solidFill>
              </a:defRPr>
            </a:lvl1pPr>
            <a:lvl2pPr>
              <a:defRPr sz="1100">
                <a:solidFill>
                  <a:schemeClr val="bg1"/>
                </a:solidFill>
              </a:defRPr>
            </a:lvl2pPr>
          </a:lstStyle>
          <a:p>
            <a:pPr lvl="0"/>
            <a:r>
              <a:rPr lang="fi-FI"/>
              <a:t>Muokkaa tekstin perustyylejä napsauttamalla</a:t>
            </a:r>
          </a:p>
        </p:txBody>
      </p:sp>
      <p:sp>
        <p:nvSpPr>
          <p:cNvPr id="11" name="Suorakulmainen kolmio 10">
            <a:extLst>
              <a:ext uri="{FF2B5EF4-FFF2-40B4-BE49-F238E27FC236}">
                <a16:creationId xmlns:a16="http://schemas.microsoft.com/office/drawing/2014/main" id="{1E0B5DDA-AA8B-6840-B09E-2931A3EE085A}"/>
              </a:ext>
            </a:extLst>
          </p:cNvPr>
          <p:cNvSpPr/>
          <p:nvPr userDrawn="1"/>
        </p:nvSpPr>
        <p:spPr>
          <a:xfrm rot="16200000">
            <a:off x="8260887" y="4014116"/>
            <a:ext cx="532450" cy="53245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itle 1">
            <a:extLst>
              <a:ext uri="{FF2B5EF4-FFF2-40B4-BE49-F238E27FC236}">
                <a16:creationId xmlns:a16="http://schemas.microsoft.com/office/drawing/2014/main" id="{F8AC44E2-5DC2-4944-B773-DF88966E0A94}"/>
              </a:ext>
            </a:extLst>
          </p:cNvPr>
          <p:cNvSpPr>
            <a:spLocks noGrp="1"/>
          </p:cNvSpPr>
          <p:nvPr>
            <p:ph type="title"/>
          </p:nvPr>
        </p:nvSpPr>
        <p:spPr>
          <a:xfrm>
            <a:off x="350663" y="283756"/>
            <a:ext cx="3559921" cy="800100"/>
          </a:xfrm>
          <a:prstGeom prst="rect">
            <a:avLst/>
          </a:prstGeom>
        </p:spPr>
        <p:txBody>
          <a:bodyPr anchor="b"/>
          <a:lstStyle>
            <a:lvl1pPr>
              <a:defRPr sz="2000"/>
            </a:lvl1pPr>
          </a:lstStyle>
          <a:p>
            <a:r>
              <a:rPr lang="fi-FI"/>
              <a:t>Muokkaa ots. perustyyl. napsautt.</a:t>
            </a:r>
            <a:endParaRPr lang="en-US" dirty="0"/>
          </a:p>
        </p:txBody>
      </p:sp>
      <p:sp>
        <p:nvSpPr>
          <p:cNvPr id="18" name="Text Placeholder 3">
            <a:extLst>
              <a:ext uri="{FF2B5EF4-FFF2-40B4-BE49-F238E27FC236}">
                <a16:creationId xmlns:a16="http://schemas.microsoft.com/office/drawing/2014/main" id="{BC3CD744-D1B7-424A-9B6C-2EACDAAE9B0D}"/>
              </a:ext>
            </a:extLst>
          </p:cNvPr>
          <p:cNvSpPr>
            <a:spLocks noGrp="1"/>
          </p:cNvSpPr>
          <p:nvPr>
            <p:ph type="body" sz="half" idx="2"/>
          </p:nvPr>
        </p:nvSpPr>
        <p:spPr>
          <a:xfrm>
            <a:off x="350663" y="1083856"/>
            <a:ext cx="3559921" cy="3461897"/>
          </a:xfrm>
          <a:prstGeom prst="rect">
            <a:avLst/>
          </a:prstGeo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dirty="0"/>
          </a:p>
        </p:txBody>
      </p:sp>
      <p:sp>
        <p:nvSpPr>
          <p:cNvPr id="14" name="Suorakulmainen kolmio 13">
            <a:extLst>
              <a:ext uri="{FF2B5EF4-FFF2-40B4-BE49-F238E27FC236}">
                <a16:creationId xmlns:a16="http://schemas.microsoft.com/office/drawing/2014/main" id="{9A21C81D-F816-7B4F-9E99-AF8AC585F8A2}"/>
              </a:ext>
            </a:extLst>
          </p:cNvPr>
          <p:cNvSpPr/>
          <p:nvPr userDrawn="1"/>
        </p:nvSpPr>
        <p:spPr>
          <a:xfrm rot="16200000">
            <a:off x="8260887" y="4186989"/>
            <a:ext cx="532450" cy="53245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87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10" name="Suorakulmio 9">
            <a:extLst>
              <a:ext uri="{FF2B5EF4-FFF2-40B4-BE49-F238E27FC236}">
                <a16:creationId xmlns:a16="http://schemas.microsoft.com/office/drawing/2014/main" id="{118A65CD-9984-B24F-9BD4-AEBB99F17112}"/>
              </a:ext>
            </a:extLst>
          </p:cNvPr>
          <p:cNvSpPr/>
          <p:nvPr userDrawn="1"/>
        </p:nvSpPr>
        <p:spPr>
          <a:xfrm>
            <a:off x="351851" y="2367886"/>
            <a:ext cx="3528000" cy="2180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ainen kolmio 11">
            <a:extLst>
              <a:ext uri="{FF2B5EF4-FFF2-40B4-BE49-F238E27FC236}">
                <a16:creationId xmlns:a16="http://schemas.microsoft.com/office/drawing/2014/main" id="{BA190FF2-B586-584D-B475-265415364EE4}"/>
              </a:ext>
            </a:extLst>
          </p:cNvPr>
          <p:cNvSpPr/>
          <p:nvPr userDrawn="1"/>
        </p:nvSpPr>
        <p:spPr>
          <a:xfrm rot="16200000">
            <a:off x="3351806" y="4013649"/>
            <a:ext cx="540000" cy="54000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825C3E86-BA16-8A40-8319-80F69B2D136E}"/>
              </a:ext>
            </a:extLst>
          </p:cNvPr>
          <p:cNvSpPr>
            <a:spLocks noGrp="1"/>
          </p:cNvSpPr>
          <p:nvPr>
            <p:ph type="title"/>
          </p:nvPr>
        </p:nvSpPr>
        <p:spPr>
          <a:xfrm>
            <a:off x="351851" y="736979"/>
            <a:ext cx="3521226" cy="836680"/>
          </a:xfrm>
          <a:prstGeom prst="rect">
            <a:avLst/>
          </a:prstGeom>
        </p:spPr>
        <p:txBody>
          <a:bodyPr anchor="b"/>
          <a:lstStyle>
            <a:lvl1pPr>
              <a:defRPr sz="2000"/>
            </a:lvl1pPr>
          </a:lstStyle>
          <a:p>
            <a:r>
              <a:rPr lang="fi-FI"/>
              <a:t>Muokkaa ots. perustyyl. napsautt.</a:t>
            </a:r>
            <a:endParaRPr lang="en-US" dirty="0"/>
          </a:p>
        </p:txBody>
      </p:sp>
      <p:sp>
        <p:nvSpPr>
          <p:cNvPr id="20" name="Content Placeholder 2">
            <a:extLst>
              <a:ext uri="{FF2B5EF4-FFF2-40B4-BE49-F238E27FC236}">
                <a16:creationId xmlns:a16="http://schemas.microsoft.com/office/drawing/2014/main" id="{E53672FE-716E-8E47-A4CA-7FA13FD99DEB}"/>
              </a:ext>
            </a:extLst>
          </p:cNvPr>
          <p:cNvSpPr>
            <a:spLocks noGrp="1"/>
          </p:cNvSpPr>
          <p:nvPr>
            <p:ph idx="10"/>
          </p:nvPr>
        </p:nvSpPr>
        <p:spPr>
          <a:xfrm>
            <a:off x="4145691" y="273845"/>
            <a:ext cx="4289533" cy="4289390"/>
          </a:xfrm>
          <a:prstGeom prst="rect">
            <a:avLst/>
          </a:prstGeom>
        </p:spPr>
        <p:txBody>
          <a:bodyPr/>
          <a:lstStyle>
            <a:lvl1pPr>
              <a:defRPr sz="900">
                <a:solidFill>
                  <a:schemeClr val="tx1"/>
                </a:solidFill>
              </a:defRPr>
            </a:lvl1pPr>
            <a:lvl2pPr>
              <a:defRPr sz="1100">
                <a:solidFill>
                  <a:schemeClr val="bg1"/>
                </a:solidFill>
              </a:defRPr>
            </a:lvl2pPr>
          </a:lstStyle>
          <a:p>
            <a:pPr lvl="0"/>
            <a:r>
              <a:rPr lang="fi-FI"/>
              <a:t>Muokkaa tekstin perustyylejä napsauttamalla</a:t>
            </a:r>
          </a:p>
        </p:txBody>
      </p:sp>
      <p:sp>
        <p:nvSpPr>
          <p:cNvPr id="21" name="Text Placeholder 3">
            <a:extLst>
              <a:ext uri="{FF2B5EF4-FFF2-40B4-BE49-F238E27FC236}">
                <a16:creationId xmlns:a16="http://schemas.microsoft.com/office/drawing/2014/main" id="{E6D7A2AB-95FE-334D-B726-C47644BFCDD8}"/>
              </a:ext>
            </a:extLst>
          </p:cNvPr>
          <p:cNvSpPr>
            <a:spLocks noGrp="1"/>
          </p:cNvSpPr>
          <p:nvPr>
            <p:ph type="body" sz="half" idx="11" hasCustomPrompt="1"/>
          </p:nvPr>
        </p:nvSpPr>
        <p:spPr>
          <a:xfrm>
            <a:off x="482136" y="2571750"/>
            <a:ext cx="3277603" cy="1976687"/>
          </a:xfrm>
          <a:prstGeom prst="rect">
            <a:avLst/>
          </a:prstGeom>
        </p:spPr>
        <p:txBody>
          <a:bodyPr/>
          <a:lstStyle>
            <a:lvl1pPr marL="0" indent="0">
              <a:lnSpc>
                <a:spcPct val="100000"/>
              </a:lnSpc>
              <a:spcBef>
                <a:spcPts val="0"/>
              </a:spcBef>
              <a:buFontTx/>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 Muokkaa tekstin perustyylejä napsauttamalla</a:t>
            </a:r>
          </a:p>
        </p:txBody>
      </p:sp>
      <p:cxnSp>
        <p:nvCxnSpPr>
          <p:cNvPr id="22" name="Suora yhdysviiva 21">
            <a:extLst>
              <a:ext uri="{FF2B5EF4-FFF2-40B4-BE49-F238E27FC236}">
                <a16:creationId xmlns:a16="http://schemas.microsoft.com/office/drawing/2014/main" id="{F03C2C8B-E788-6143-8195-90380E2FC8B5}"/>
              </a:ext>
            </a:extLst>
          </p:cNvPr>
          <p:cNvCxnSpPr>
            <a:cxnSpLocks/>
          </p:cNvCxnSpPr>
          <p:nvPr userDrawn="1"/>
        </p:nvCxnSpPr>
        <p:spPr>
          <a:xfrm>
            <a:off x="4141051" y="4298968"/>
            <a:ext cx="4280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D53E6AE1-286C-7246-B802-BB28FDBF9DBE}"/>
              </a:ext>
            </a:extLst>
          </p:cNvPr>
          <p:cNvSpPr>
            <a:spLocks noGrp="1"/>
          </p:cNvSpPr>
          <p:nvPr>
            <p:ph type="body" sz="half" idx="13"/>
          </p:nvPr>
        </p:nvSpPr>
        <p:spPr>
          <a:xfrm>
            <a:off x="351851" y="1583896"/>
            <a:ext cx="3521226" cy="773753"/>
          </a:xfrm>
          <a:prstGeom prst="rect">
            <a:avLst/>
          </a:prstGeom>
        </p:spPr>
        <p:txBody>
          <a:bodyPr anchor="ctr"/>
          <a:lstStyle>
            <a:lvl1pPr marL="0" indent="0">
              <a:lnSpc>
                <a:spcPct val="100000"/>
              </a:lnSpc>
              <a:buNone/>
              <a:defRPr sz="90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Tree>
    <p:extLst>
      <p:ext uri="{BB962C8B-B14F-4D97-AF65-F5344CB8AC3E}">
        <p14:creationId xmlns:p14="http://schemas.microsoft.com/office/powerpoint/2010/main" val="87609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11" name="Suorakulmio 10">
            <a:extLst>
              <a:ext uri="{FF2B5EF4-FFF2-40B4-BE49-F238E27FC236}">
                <a16:creationId xmlns:a16="http://schemas.microsoft.com/office/drawing/2014/main" id="{6B7EDC1F-3230-FE45-BBC7-8871C62D70CA}"/>
              </a:ext>
            </a:extLst>
          </p:cNvPr>
          <p:cNvSpPr/>
          <p:nvPr userDrawn="1"/>
        </p:nvSpPr>
        <p:spPr>
          <a:xfrm>
            <a:off x="351851" y="2024150"/>
            <a:ext cx="3528000" cy="2524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ainen kolmio 13">
            <a:extLst>
              <a:ext uri="{FF2B5EF4-FFF2-40B4-BE49-F238E27FC236}">
                <a16:creationId xmlns:a16="http://schemas.microsoft.com/office/drawing/2014/main" id="{B77DACC9-F9BF-2A40-9061-127A000EFD04}"/>
              </a:ext>
            </a:extLst>
          </p:cNvPr>
          <p:cNvSpPr/>
          <p:nvPr userDrawn="1"/>
        </p:nvSpPr>
        <p:spPr>
          <a:xfrm rot="16200000">
            <a:off x="3351806" y="4013649"/>
            <a:ext cx="540000" cy="54000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itle 1">
            <a:extLst>
              <a:ext uri="{FF2B5EF4-FFF2-40B4-BE49-F238E27FC236}">
                <a16:creationId xmlns:a16="http://schemas.microsoft.com/office/drawing/2014/main" id="{38B8EB28-45C3-F44B-8E63-694F625228AC}"/>
              </a:ext>
            </a:extLst>
          </p:cNvPr>
          <p:cNvSpPr>
            <a:spLocks noGrp="1"/>
          </p:cNvSpPr>
          <p:nvPr>
            <p:ph type="title"/>
          </p:nvPr>
        </p:nvSpPr>
        <p:spPr>
          <a:xfrm>
            <a:off x="351851" y="277395"/>
            <a:ext cx="3521226" cy="773753"/>
          </a:xfrm>
          <a:prstGeom prst="rect">
            <a:avLst/>
          </a:prstGeom>
        </p:spPr>
        <p:txBody>
          <a:bodyPr anchor="b"/>
          <a:lstStyle>
            <a:lvl1pPr>
              <a:defRPr sz="2000"/>
            </a:lvl1pPr>
          </a:lstStyle>
          <a:p>
            <a:r>
              <a:rPr lang="fi-FI"/>
              <a:t>Muokkaa ots. perustyyl. napsautt.</a:t>
            </a:r>
            <a:endParaRPr lang="en-US" dirty="0"/>
          </a:p>
        </p:txBody>
      </p:sp>
      <p:sp>
        <p:nvSpPr>
          <p:cNvPr id="16" name="Content Placeholder 2">
            <a:extLst>
              <a:ext uri="{FF2B5EF4-FFF2-40B4-BE49-F238E27FC236}">
                <a16:creationId xmlns:a16="http://schemas.microsoft.com/office/drawing/2014/main" id="{DD602984-86C8-BE4B-8D49-5A5E9EF32572}"/>
              </a:ext>
            </a:extLst>
          </p:cNvPr>
          <p:cNvSpPr>
            <a:spLocks noGrp="1"/>
          </p:cNvSpPr>
          <p:nvPr>
            <p:ph idx="10"/>
          </p:nvPr>
        </p:nvSpPr>
        <p:spPr>
          <a:xfrm>
            <a:off x="4145691" y="273845"/>
            <a:ext cx="4289533" cy="4289390"/>
          </a:xfrm>
          <a:prstGeom prst="rect">
            <a:avLst/>
          </a:prstGeom>
        </p:spPr>
        <p:txBody>
          <a:bodyPr/>
          <a:lstStyle>
            <a:lvl1pPr>
              <a:defRPr sz="900">
                <a:solidFill>
                  <a:schemeClr val="tx1"/>
                </a:solidFill>
              </a:defRPr>
            </a:lvl1pPr>
            <a:lvl2pPr>
              <a:defRPr sz="1100">
                <a:solidFill>
                  <a:schemeClr val="bg1"/>
                </a:solidFill>
              </a:defRPr>
            </a:lvl2pPr>
          </a:lstStyle>
          <a:p>
            <a:pPr lvl="0"/>
            <a:r>
              <a:rPr lang="fi-FI"/>
              <a:t>Muokkaa tekstin perustyylejä napsauttamalla</a:t>
            </a:r>
          </a:p>
        </p:txBody>
      </p:sp>
      <p:sp>
        <p:nvSpPr>
          <p:cNvPr id="17" name="Text Placeholder 3">
            <a:extLst>
              <a:ext uri="{FF2B5EF4-FFF2-40B4-BE49-F238E27FC236}">
                <a16:creationId xmlns:a16="http://schemas.microsoft.com/office/drawing/2014/main" id="{4C54F201-2F97-834A-9E07-D14EC479B129}"/>
              </a:ext>
            </a:extLst>
          </p:cNvPr>
          <p:cNvSpPr>
            <a:spLocks noGrp="1"/>
          </p:cNvSpPr>
          <p:nvPr>
            <p:ph type="body" sz="half" idx="11" hasCustomPrompt="1"/>
          </p:nvPr>
        </p:nvSpPr>
        <p:spPr>
          <a:xfrm>
            <a:off x="482136" y="2150610"/>
            <a:ext cx="3277603" cy="2397827"/>
          </a:xfrm>
          <a:prstGeom prst="rect">
            <a:avLst/>
          </a:prstGeom>
        </p:spPr>
        <p:txBody>
          <a:bodyPr/>
          <a:lstStyle>
            <a:lvl1pPr marL="0" indent="0">
              <a:lnSpc>
                <a:spcPct val="100000"/>
              </a:lnSpc>
              <a:spcBef>
                <a:spcPts val="0"/>
              </a:spcBef>
              <a:buFontTx/>
              <a:buNone/>
              <a:defRPr sz="9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 Muokkaa tekstin perustyylejä napsauttamalla</a:t>
            </a:r>
          </a:p>
        </p:txBody>
      </p:sp>
      <p:cxnSp>
        <p:nvCxnSpPr>
          <p:cNvPr id="18" name="Suora yhdysviiva 17">
            <a:extLst>
              <a:ext uri="{FF2B5EF4-FFF2-40B4-BE49-F238E27FC236}">
                <a16:creationId xmlns:a16="http://schemas.microsoft.com/office/drawing/2014/main" id="{B1074B9F-00E8-4848-8807-4A2C78B0BF13}"/>
              </a:ext>
            </a:extLst>
          </p:cNvPr>
          <p:cNvCxnSpPr>
            <a:cxnSpLocks/>
          </p:cNvCxnSpPr>
          <p:nvPr userDrawn="1"/>
        </p:nvCxnSpPr>
        <p:spPr>
          <a:xfrm>
            <a:off x="4141051" y="4298968"/>
            <a:ext cx="4280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527ED909-58B2-1445-9452-A7DA5CEB4115}"/>
              </a:ext>
            </a:extLst>
          </p:cNvPr>
          <p:cNvSpPr>
            <a:spLocks noGrp="1"/>
          </p:cNvSpPr>
          <p:nvPr>
            <p:ph type="body" sz="half" idx="13"/>
          </p:nvPr>
        </p:nvSpPr>
        <p:spPr>
          <a:xfrm>
            <a:off x="351851" y="1051148"/>
            <a:ext cx="3521226" cy="957143"/>
          </a:xfrm>
          <a:prstGeom prst="rect">
            <a:avLst/>
          </a:prstGeom>
        </p:spPr>
        <p:txBody>
          <a:bodyPr anchor="t"/>
          <a:lstStyle>
            <a:lvl1pPr marL="0" indent="0">
              <a:lnSpc>
                <a:spcPct val="100000"/>
              </a:lnSpc>
              <a:buNone/>
              <a:defRPr sz="90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Tree>
    <p:extLst>
      <p:ext uri="{BB962C8B-B14F-4D97-AF65-F5344CB8AC3E}">
        <p14:creationId xmlns:p14="http://schemas.microsoft.com/office/powerpoint/2010/main" val="146586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10" name="Title 1">
            <a:extLst>
              <a:ext uri="{FF2B5EF4-FFF2-40B4-BE49-F238E27FC236}">
                <a16:creationId xmlns:a16="http://schemas.microsoft.com/office/drawing/2014/main" id="{9E532706-7926-6940-AB9B-74E46F4A13ED}"/>
              </a:ext>
            </a:extLst>
          </p:cNvPr>
          <p:cNvSpPr>
            <a:spLocks noGrp="1"/>
          </p:cNvSpPr>
          <p:nvPr>
            <p:ph type="title"/>
          </p:nvPr>
        </p:nvSpPr>
        <p:spPr>
          <a:xfrm>
            <a:off x="350877" y="273844"/>
            <a:ext cx="8084348" cy="994172"/>
          </a:xfrm>
          <a:prstGeom prst="rect">
            <a:avLst/>
          </a:prstGeom>
        </p:spPr>
        <p:txBody>
          <a:bodyPr/>
          <a:lstStyle>
            <a:lvl1pPr>
              <a:defRPr sz="2000"/>
            </a:lvl1pPr>
          </a:lstStyle>
          <a:p>
            <a:r>
              <a:rPr lang="fi-FI"/>
              <a:t>Muokkaa ots. perustyyl. napsautt.</a:t>
            </a:r>
            <a:endParaRPr lang="en-US" dirty="0"/>
          </a:p>
        </p:txBody>
      </p:sp>
      <p:sp>
        <p:nvSpPr>
          <p:cNvPr id="11" name="Text Placeholder 2">
            <a:extLst>
              <a:ext uri="{FF2B5EF4-FFF2-40B4-BE49-F238E27FC236}">
                <a16:creationId xmlns:a16="http://schemas.microsoft.com/office/drawing/2014/main" id="{1015026A-3B23-E54A-B0C6-69435309B437}"/>
              </a:ext>
            </a:extLst>
          </p:cNvPr>
          <p:cNvSpPr>
            <a:spLocks noGrp="1"/>
          </p:cNvSpPr>
          <p:nvPr>
            <p:ph type="body" idx="1"/>
          </p:nvPr>
        </p:nvSpPr>
        <p:spPr>
          <a:xfrm>
            <a:off x="350878" y="1268016"/>
            <a:ext cx="2693031" cy="610790"/>
          </a:xfrm>
          <a:prstGeom prst="rect">
            <a:avLst/>
          </a:prstGeo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2" name="Content Placeholder 3">
            <a:extLst>
              <a:ext uri="{FF2B5EF4-FFF2-40B4-BE49-F238E27FC236}">
                <a16:creationId xmlns:a16="http://schemas.microsoft.com/office/drawing/2014/main" id="{3BE4FCE1-8256-744F-BB1D-AE745A9452A0}"/>
              </a:ext>
            </a:extLst>
          </p:cNvPr>
          <p:cNvSpPr>
            <a:spLocks noGrp="1"/>
          </p:cNvSpPr>
          <p:nvPr>
            <p:ph sz="half" idx="2"/>
          </p:nvPr>
        </p:nvSpPr>
        <p:spPr>
          <a:xfrm>
            <a:off x="350878" y="1878806"/>
            <a:ext cx="2693031" cy="266857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3" name="Text Placeholder 4">
            <a:extLst>
              <a:ext uri="{FF2B5EF4-FFF2-40B4-BE49-F238E27FC236}">
                <a16:creationId xmlns:a16="http://schemas.microsoft.com/office/drawing/2014/main" id="{BF0C8160-605D-0148-9BE5-E5653C2A91C9}"/>
              </a:ext>
            </a:extLst>
          </p:cNvPr>
          <p:cNvSpPr>
            <a:spLocks noGrp="1"/>
          </p:cNvSpPr>
          <p:nvPr>
            <p:ph type="body" sz="quarter" idx="3"/>
          </p:nvPr>
        </p:nvSpPr>
        <p:spPr>
          <a:xfrm>
            <a:off x="3049163" y="1268016"/>
            <a:ext cx="2693031" cy="610790"/>
          </a:xfrm>
          <a:prstGeom prst="rect">
            <a:avLst/>
          </a:prstGeo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4" name="Content Placeholder 5">
            <a:extLst>
              <a:ext uri="{FF2B5EF4-FFF2-40B4-BE49-F238E27FC236}">
                <a16:creationId xmlns:a16="http://schemas.microsoft.com/office/drawing/2014/main" id="{4CAB1D9F-9D78-1844-962F-185F0EF198C0}"/>
              </a:ext>
            </a:extLst>
          </p:cNvPr>
          <p:cNvSpPr>
            <a:spLocks noGrp="1"/>
          </p:cNvSpPr>
          <p:nvPr>
            <p:ph sz="quarter" idx="10"/>
          </p:nvPr>
        </p:nvSpPr>
        <p:spPr>
          <a:xfrm>
            <a:off x="3049163" y="1878806"/>
            <a:ext cx="2693031" cy="266857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5" name="Text Placeholder 4">
            <a:extLst>
              <a:ext uri="{FF2B5EF4-FFF2-40B4-BE49-F238E27FC236}">
                <a16:creationId xmlns:a16="http://schemas.microsoft.com/office/drawing/2014/main" id="{B3FE4685-7EF6-5E41-A5CC-5C348A9DF395}"/>
              </a:ext>
            </a:extLst>
          </p:cNvPr>
          <p:cNvSpPr>
            <a:spLocks noGrp="1"/>
          </p:cNvSpPr>
          <p:nvPr>
            <p:ph type="body" sz="quarter" idx="11"/>
          </p:nvPr>
        </p:nvSpPr>
        <p:spPr>
          <a:xfrm>
            <a:off x="5742194" y="1268016"/>
            <a:ext cx="2693031" cy="610790"/>
          </a:xfrm>
          <a:prstGeom prst="rect">
            <a:avLst/>
          </a:prstGeo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9997755E-E479-0746-9FF8-0F7500625856}"/>
              </a:ext>
            </a:extLst>
          </p:cNvPr>
          <p:cNvSpPr>
            <a:spLocks noGrp="1"/>
          </p:cNvSpPr>
          <p:nvPr>
            <p:ph sz="quarter" idx="12"/>
          </p:nvPr>
        </p:nvSpPr>
        <p:spPr>
          <a:xfrm>
            <a:off x="5742194" y="1878806"/>
            <a:ext cx="2693031" cy="266857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101574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
        <p:nvSpPr>
          <p:cNvPr id="17" name="Title 1">
            <a:extLst>
              <a:ext uri="{FF2B5EF4-FFF2-40B4-BE49-F238E27FC236}">
                <a16:creationId xmlns:a16="http://schemas.microsoft.com/office/drawing/2014/main" id="{1B703489-0921-C548-BAAD-8D56D5074AC5}"/>
              </a:ext>
            </a:extLst>
          </p:cNvPr>
          <p:cNvSpPr>
            <a:spLocks noGrp="1"/>
          </p:cNvSpPr>
          <p:nvPr>
            <p:ph type="title"/>
          </p:nvPr>
        </p:nvSpPr>
        <p:spPr>
          <a:xfrm>
            <a:off x="350877" y="273844"/>
            <a:ext cx="8084348" cy="994172"/>
          </a:xfrm>
          <a:prstGeom prst="rect">
            <a:avLst/>
          </a:prstGeom>
        </p:spPr>
        <p:txBody>
          <a:bodyPr/>
          <a:lstStyle>
            <a:lvl1pPr>
              <a:defRPr sz="2000"/>
            </a:lvl1pPr>
          </a:lstStyle>
          <a:p>
            <a:r>
              <a:rPr lang="fi-FI"/>
              <a:t>Muokkaa ots. perustyyl. napsautt.</a:t>
            </a:r>
            <a:endParaRPr lang="en-US" dirty="0"/>
          </a:p>
        </p:txBody>
      </p:sp>
      <p:sp>
        <p:nvSpPr>
          <p:cNvPr id="18" name="Content Placeholder 3">
            <a:extLst>
              <a:ext uri="{FF2B5EF4-FFF2-40B4-BE49-F238E27FC236}">
                <a16:creationId xmlns:a16="http://schemas.microsoft.com/office/drawing/2014/main" id="{9CB1E22D-1E0F-354B-90E3-855AE2CCC9F0}"/>
              </a:ext>
            </a:extLst>
          </p:cNvPr>
          <p:cNvSpPr>
            <a:spLocks noGrp="1"/>
          </p:cNvSpPr>
          <p:nvPr>
            <p:ph sz="half" idx="2"/>
          </p:nvPr>
        </p:nvSpPr>
        <p:spPr>
          <a:xfrm>
            <a:off x="350878" y="1268016"/>
            <a:ext cx="2693031" cy="32793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9" name="Content Placeholder 5">
            <a:extLst>
              <a:ext uri="{FF2B5EF4-FFF2-40B4-BE49-F238E27FC236}">
                <a16:creationId xmlns:a16="http://schemas.microsoft.com/office/drawing/2014/main" id="{945FB255-3BD1-1F42-835C-3E133CC857EF}"/>
              </a:ext>
            </a:extLst>
          </p:cNvPr>
          <p:cNvSpPr>
            <a:spLocks noGrp="1"/>
          </p:cNvSpPr>
          <p:nvPr>
            <p:ph sz="quarter" idx="10"/>
          </p:nvPr>
        </p:nvSpPr>
        <p:spPr>
          <a:xfrm>
            <a:off x="3049163" y="1268016"/>
            <a:ext cx="2693031" cy="32793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20" name="Content Placeholder 5">
            <a:extLst>
              <a:ext uri="{FF2B5EF4-FFF2-40B4-BE49-F238E27FC236}">
                <a16:creationId xmlns:a16="http://schemas.microsoft.com/office/drawing/2014/main" id="{9DDABC5C-699D-EB41-B9EB-9C9D27F4B9D3}"/>
              </a:ext>
            </a:extLst>
          </p:cNvPr>
          <p:cNvSpPr>
            <a:spLocks noGrp="1"/>
          </p:cNvSpPr>
          <p:nvPr>
            <p:ph sz="quarter" idx="12"/>
          </p:nvPr>
        </p:nvSpPr>
        <p:spPr>
          <a:xfrm>
            <a:off x="5742194" y="1268016"/>
            <a:ext cx="2693031" cy="32793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212941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7_Kaksi sisältökohdett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11" name="Title 1">
            <a:extLst>
              <a:ext uri="{FF2B5EF4-FFF2-40B4-BE49-F238E27FC236}">
                <a16:creationId xmlns:a16="http://schemas.microsoft.com/office/drawing/2014/main" id="{596F92EC-E143-7241-A128-ED2290D990E9}"/>
              </a:ext>
            </a:extLst>
          </p:cNvPr>
          <p:cNvSpPr>
            <a:spLocks noGrp="1"/>
          </p:cNvSpPr>
          <p:nvPr>
            <p:ph type="title"/>
          </p:nvPr>
        </p:nvSpPr>
        <p:spPr>
          <a:xfrm>
            <a:off x="354329" y="273844"/>
            <a:ext cx="8080893" cy="994172"/>
          </a:xfrm>
          <a:prstGeom prst="rect">
            <a:avLst/>
          </a:prstGeom>
        </p:spPr>
        <p:txBody>
          <a:bodyPr/>
          <a:lstStyle>
            <a:lvl1pPr>
              <a:defRPr sz="2000"/>
            </a:lvl1pPr>
          </a:lstStyle>
          <a:p>
            <a:r>
              <a:rPr lang="fi-FI"/>
              <a:t>Muokkaa ots. perustyyl. napsautt.</a:t>
            </a:r>
            <a:endParaRPr lang="en-US" dirty="0"/>
          </a:p>
        </p:txBody>
      </p:sp>
      <p:sp>
        <p:nvSpPr>
          <p:cNvPr id="12" name="Content Placeholder 2">
            <a:extLst>
              <a:ext uri="{FF2B5EF4-FFF2-40B4-BE49-F238E27FC236}">
                <a16:creationId xmlns:a16="http://schemas.microsoft.com/office/drawing/2014/main" id="{41C4A66A-212D-A046-8181-1C7E54BA405D}"/>
              </a:ext>
            </a:extLst>
          </p:cNvPr>
          <p:cNvSpPr>
            <a:spLocks noGrp="1"/>
          </p:cNvSpPr>
          <p:nvPr>
            <p:ph sz="half" idx="1"/>
          </p:nvPr>
        </p:nvSpPr>
        <p:spPr>
          <a:xfrm>
            <a:off x="357435" y="2538373"/>
            <a:ext cx="1943079" cy="2005637"/>
          </a:xfrm>
          <a:prstGeom prst="rect">
            <a:avLst/>
          </a:prstGeo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13" name="Content Placeholder 2">
            <a:extLst>
              <a:ext uri="{FF2B5EF4-FFF2-40B4-BE49-F238E27FC236}">
                <a16:creationId xmlns:a16="http://schemas.microsoft.com/office/drawing/2014/main" id="{FF076DD3-9C3A-2C4E-87C2-7D5AC02B168D}"/>
              </a:ext>
            </a:extLst>
          </p:cNvPr>
          <p:cNvSpPr>
            <a:spLocks noGrp="1"/>
          </p:cNvSpPr>
          <p:nvPr>
            <p:ph sz="half" idx="10"/>
          </p:nvPr>
        </p:nvSpPr>
        <p:spPr>
          <a:xfrm>
            <a:off x="2302349" y="2538373"/>
            <a:ext cx="1943079" cy="2005637"/>
          </a:xfrm>
          <a:prstGeom prst="rect">
            <a:avLst/>
          </a:prstGeo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14" name="Content Placeholder 2">
            <a:extLst>
              <a:ext uri="{FF2B5EF4-FFF2-40B4-BE49-F238E27FC236}">
                <a16:creationId xmlns:a16="http://schemas.microsoft.com/office/drawing/2014/main" id="{D16668E0-B795-3649-B79D-AD2C6D661521}"/>
              </a:ext>
            </a:extLst>
          </p:cNvPr>
          <p:cNvSpPr>
            <a:spLocks noGrp="1"/>
          </p:cNvSpPr>
          <p:nvPr>
            <p:ph sz="half" idx="11"/>
          </p:nvPr>
        </p:nvSpPr>
        <p:spPr>
          <a:xfrm>
            <a:off x="4247262" y="2538373"/>
            <a:ext cx="1943079" cy="2005637"/>
          </a:xfrm>
          <a:prstGeom prst="rect">
            <a:avLst/>
          </a:prstGeom>
        </p:spPr>
        <p:txBody>
          <a:bodyPr/>
          <a:lstStyle>
            <a:lvl1pPr>
              <a:buFontTx/>
              <a:buNone/>
              <a:defRPr sz="900"/>
            </a:lvl1pPr>
            <a:lvl2pPr>
              <a:buFontTx/>
              <a:buNone/>
              <a:defRPr sz="900"/>
            </a:lvl2pPr>
          </a:lstStyle>
          <a:p>
            <a:pPr lvl="0"/>
            <a:r>
              <a:rPr lang="fi-FI"/>
              <a:t>Muokkaa tekstin perustyylejä napsauttamalla</a:t>
            </a:r>
          </a:p>
          <a:p>
            <a:pPr lvl="1"/>
            <a:r>
              <a:rPr lang="fi-FI"/>
              <a:t>toinen taso</a:t>
            </a:r>
          </a:p>
        </p:txBody>
      </p:sp>
      <p:sp>
        <p:nvSpPr>
          <p:cNvPr id="15" name="Content Placeholder 2">
            <a:extLst>
              <a:ext uri="{FF2B5EF4-FFF2-40B4-BE49-F238E27FC236}">
                <a16:creationId xmlns:a16="http://schemas.microsoft.com/office/drawing/2014/main" id="{CD60C43D-9533-7C47-A512-9155842E730C}"/>
              </a:ext>
            </a:extLst>
          </p:cNvPr>
          <p:cNvSpPr>
            <a:spLocks noGrp="1"/>
          </p:cNvSpPr>
          <p:nvPr>
            <p:ph sz="half" idx="12"/>
          </p:nvPr>
        </p:nvSpPr>
        <p:spPr>
          <a:xfrm>
            <a:off x="6308292" y="1280507"/>
            <a:ext cx="2126932" cy="3263504"/>
          </a:xfrm>
          <a:prstGeom prst="rect">
            <a:avLst/>
          </a:prstGeom>
        </p:spPr>
        <p:txBody>
          <a:bodyPr/>
          <a:lstStyle>
            <a:lvl1pPr>
              <a:buFontTx/>
              <a:buNone/>
              <a:defRPr sz="1100"/>
            </a:lvl1pPr>
            <a:lvl2pPr>
              <a:buFontTx/>
              <a:buNone/>
              <a:defRPr sz="1100"/>
            </a:lvl2pPr>
          </a:lstStyle>
          <a:p>
            <a:pPr lvl="0"/>
            <a:r>
              <a:rPr lang="fi-FI"/>
              <a:t>Muokkaa tekstin perustyylejä napsauttamalla</a:t>
            </a:r>
          </a:p>
          <a:p>
            <a:pPr lvl="1"/>
            <a:r>
              <a:rPr lang="fi-FI"/>
              <a:t>toinen taso</a:t>
            </a:r>
          </a:p>
        </p:txBody>
      </p:sp>
      <p:sp>
        <p:nvSpPr>
          <p:cNvPr id="16" name="Content Placeholder 2">
            <a:extLst>
              <a:ext uri="{FF2B5EF4-FFF2-40B4-BE49-F238E27FC236}">
                <a16:creationId xmlns:a16="http://schemas.microsoft.com/office/drawing/2014/main" id="{B2BBC00E-6F9C-C940-B952-DDC9A3CB7448}"/>
              </a:ext>
            </a:extLst>
          </p:cNvPr>
          <p:cNvSpPr>
            <a:spLocks noGrp="1"/>
          </p:cNvSpPr>
          <p:nvPr>
            <p:ph sz="half" idx="13"/>
          </p:nvPr>
        </p:nvSpPr>
        <p:spPr>
          <a:xfrm>
            <a:off x="357435" y="1280507"/>
            <a:ext cx="5832906" cy="1257866"/>
          </a:xfrm>
          <a:prstGeom prst="rect">
            <a:avLst/>
          </a:prstGeom>
        </p:spPr>
        <p:txBody>
          <a:bodyPr/>
          <a:lstStyle>
            <a:lvl1pPr>
              <a:buFontTx/>
              <a:buNone/>
              <a:defRPr sz="1100"/>
            </a:lvl1pPr>
            <a:lvl2pPr>
              <a:buFontTx/>
              <a:buNone/>
              <a:defRPr sz="11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41138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Otsikko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5978E84-2796-4F4E-A04A-29AE47720EF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188000" y="3128787"/>
            <a:ext cx="6768000" cy="987315"/>
          </a:xfrm>
          <a:prstGeom prst="rect">
            <a:avLst/>
          </a:prstGeom>
          <a:effectLst>
            <a:outerShdw blurRad="76200" dist="76200" dir="2700000" algn="tl" rotWithShape="0">
              <a:prstClr val="black">
                <a:alpha val="15000"/>
              </a:prstClr>
            </a:outerShdw>
          </a:effectLst>
        </p:spPr>
        <p:txBody>
          <a:bodyPr anchor="b"/>
          <a:lstStyle>
            <a:lvl1pPr algn="ctr">
              <a:lnSpc>
                <a:spcPct val="100000"/>
              </a:lnSpc>
              <a:defRPr sz="2000" b="1" i="0">
                <a:solidFill>
                  <a:schemeClr val="bg1"/>
                </a:solidFill>
                <a:latin typeface="Source Sans Pro Semibold" panose="020B0503030403020204" pitchFamily="34" charset="0"/>
              </a:defRPr>
            </a:lvl1pPr>
          </a:lstStyle>
          <a:p>
            <a:r>
              <a:rPr lang="fi-FI"/>
              <a:t>Muokkaa ots. perustyyl. napsautt.</a:t>
            </a:r>
            <a:endParaRPr lang="en-US" dirty="0"/>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5" name="Content Placeholder 2">
            <a:extLst>
              <a:ext uri="{FF2B5EF4-FFF2-40B4-BE49-F238E27FC236}">
                <a16:creationId xmlns:a16="http://schemas.microsoft.com/office/drawing/2014/main" id="{C247D21A-1B1C-3D41-AD0A-9067C81EE06B}"/>
              </a:ext>
            </a:extLst>
          </p:cNvPr>
          <p:cNvSpPr>
            <a:spLocks noGrp="1"/>
          </p:cNvSpPr>
          <p:nvPr>
            <p:ph sz="half" idx="1"/>
          </p:nvPr>
        </p:nvSpPr>
        <p:spPr>
          <a:xfrm>
            <a:off x="1188000" y="4130651"/>
            <a:ext cx="6768000" cy="563549"/>
          </a:xfrm>
          <a:prstGeom prst="rect">
            <a:avLst/>
          </a:prstGeo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63531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Kaksi sisältökohdett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dirty="0"/>
          </a:p>
        </p:txBody>
      </p:sp>
      <p:sp>
        <p:nvSpPr>
          <p:cNvPr id="8" name="Title 1">
            <a:extLst>
              <a:ext uri="{FF2B5EF4-FFF2-40B4-BE49-F238E27FC236}">
                <a16:creationId xmlns:a16="http://schemas.microsoft.com/office/drawing/2014/main" id="{325650F0-1F18-0F4B-B71F-8FC3C7473012}"/>
              </a:ext>
            </a:extLst>
          </p:cNvPr>
          <p:cNvSpPr>
            <a:spLocks noGrp="1"/>
          </p:cNvSpPr>
          <p:nvPr>
            <p:ph type="title"/>
          </p:nvPr>
        </p:nvSpPr>
        <p:spPr>
          <a:xfrm>
            <a:off x="354329" y="273844"/>
            <a:ext cx="8074053" cy="994172"/>
          </a:xfrm>
          <a:prstGeom prst="rect">
            <a:avLst/>
          </a:prstGeom>
        </p:spPr>
        <p:txBody>
          <a:bodyPr/>
          <a:lstStyle>
            <a:lvl1pPr>
              <a:defRPr sz="2000"/>
            </a:lvl1pPr>
          </a:lstStyle>
          <a:p>
            <a:r>
              <a:rPr lang="fi-FI"/>
              <a:t>Muokkaa ots. perustyyl. napsautt.</a:t>
            </a:r>
            <a:endParaRPr lang="en-US" dirty="0"/>
          </a:p>
        </p:txBody>
      </p:sp>
      <p:sp>
        <p:nvSpPr>
          <p:cNvPr id="9" name="Content Placeholder 2">
            <a:extLst>
              <a:ext uri="{FF2B5EF4-FFF2-40B4-BE49-F238E27FC236}">
                <a16:creationId xmlns:a16="http://schemas.microsoft.com/office/drawing/2014/main" id="{A6C265A7-6B92-8E48-A87A-2FA2190E312D}"/>
              </a:ext>
            </a:extLst>
          </p:cNvPr>
          <p:cNvSpPr>
            <a:spLocks noGrp="1"/>
          </p:cNvSpPr>
          <p:nvPr>
            <p:ph sz="half" idx="1"/>
          </p:nvPr>
        </p:nvSpPr>
        <p:spPr>
          <a:xfrm>
            <a:off x="357435" y="1279922"/>
            <a:ext cx="3886200" cy="15727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0" name="Content Placeholder 3">
            <a:extLst>
              <a:ext uri="{FF2B5EF4-FFF2-40B4-BE49-F238E27FC236}">
                <a16:creationId xmlns:a16="http://schemas.microsoft.com/office/drawing/2014/main" id="{8AB9B8D7-984A-4F4C-9A72-B10FC30F138E}"/>
              </a:ext>
            </a:extLst>
          </p:cNvPr>
          <p:cNvSpPr>
            <a:spLocks noGrp="1"/>
          </p:cNvSpPr>
          <p:nvPr>
            <p:ph sz="half" idx="2"/>
          </p:nvPr>
        </p:nvSpPr>
        <p:spPr>
          <a:xfrm>
            <a:off x="4542183" y="1279922"/>
            <a:ext cx="3886200" cy="15727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1" name="Content Placeholder 2">
            <a:extLst>
              <a:ext uri="{FF2B5EF4-FFF2-40B4-BE49-F238E27FC236}">
                <a16:creationId xmlns:a16="http://schemas.microsoft.com/office/drawing/2014/main" id="{DF0BE7EA-0921-9148-B55F-92340AF3E5B2}"/>
              </a:ext>
            </a:extLst>
          </p:cNvPr>
          <p:cNvSpPr>
            <a:spLocks noGrp="1"/>
          </p:cNvSpPr>
          <p:nvPr>
            <p:ph sz="half" idx="10"/>
          </p:nvPr>
        </p:nvSpPr>
        <p:spPr>
          <a:xfrm>
            <a:off x="357435" y="2976391"/>
            <a:ext cx="3886200" cy="15727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
        <p:nvSpPr>
          <p:cNvPr id="12" name="Content Placeholder 3">
            <a:extLst>
              <a:ext uri="{FF2B5EF4-FFF2-40B4-BE49-F238E27FC236}">
                <a16:creationId xmlns:a16="http://schemas.microsoft.com/office/drawing/2014/main" id="{A9D5A71C-C47D-9940-96AB-519D30FC8435}"/>
              </a:ext>
            </a:extLst>
          </p:cNvPr>
          <p:cNvSpPr>
            <a:spLocks noGrp="1"/>
          </p:cNvSpPr>
          <p:nvPr>
            <p:ph sz="half" idx="11"/>
          </p:nvPr>
        </p:nvSpPr>
        <p:spPr>
          <a:xfrm>
            <a:off x="4542183" y="2976391"/>
            <a:ext cx="3886200" cy="1572763"/>
          </a:xfrm>
          <a:prstGeom prst="rect">
            <a:avLst/>
          </a:prstGeom>
        </p:spPr>
        <p:txBody>
          <a:bodyPr/>
          <a:lstStyle>
            <a:lvl1pPr>
              <a:buFontTx/>
              <a:buNone/>
              <a:defRPr sz="9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1575165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Tree>
    <p:extLst>
      <p:ext uri="{BB962C8B-B14F-4D97-AF65-F5344CB8AC3E}">
        <p14:creationId xmlns:p14="http://schemas.microsoft.com/office/powerpoint/2010/main" val="398451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F0CDC6B9-F7EB-554D-89AC-31C262B92C1D}"/>
              </a:ext>
            </a:extLst>
          </p:cNvPr>
          <p:cNvPicPr>
            <a:picLocks noChangeAspect="1"/>
          </p:cNvPicPr>
          <p:nvPr userDrawn="1"/>
        </p:nvPicPr>
        <p:blipFill rotWithShape="1">
          <a:blip r:embed="rId2"/>
          <a:srcRect t="4281" b="4281"/>
          <a:stretch/>
        </p:blipFill>
        <p:spPr>
          <a:xfrm rot="10800000">
            <a:off x="0" y="0"/>
            <a:ext cx="9144000" cy="5143500"/>
          </a:xfrm>
          <a:prstGeom prst="rect">
            <a:avLst/>
          </a:prstGeom>
          <a:ln w="6350">
            <a:solidFill>
              <a:schemeClr val="accent5"/>
            </a:solidFill>
            <a:prstDash val="sysDot"/>
          </a:ln>
        </p:spPr>
      </p:pic>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8" name="Title 1">
            <a:extLst>
              <a:ext uri="{FF2B5EF4-FFF2-40B4-BE49-F238E27FC236}">
                <a16:creationId xmlns:a16="http://schemas.microsoft.com/office/drawing/2014/main" id="{C81761E3-4470-974B-AEC9-DE2DB019D40D}"/>
              </a:ext>
            </a:extLst>
          </p:cNvPr>
          <p:cNvSpPr>
            <a:spLocks noGrp="1"/>
          </p:cNvSpPr>
          <p:nvPr>
            <p:ph type="ctrTitle"/>
          </p:nvPr>
        </p:nvSpPr>
        <p:spPr>
          <a:xfrm>
            <a:off x="1188000" y="3128787"/>
            <a:ext cx="6768000" cy="987315"/>
          </a:xfrm>
          <a:prstGeom prst="rect">
            <a:avLst/>
          </a:prstGeom>
          <a:effectLst>
            <a:outerShdw blurRad="76200" dist="76200" dir="2700000" algn="tl" rotWithShape="0">
              <a:prstClr val="black">
                <a:alpha val="15000"/>
              </a:prstClr>
            </a:outerShdw>
          </a:effectLst>
        </p:spPr>
        <p:txBody>
          <a:bodyPr anchor="b"/>
          <a:lstStyle>
            <a:lvl1pPr algn="ctr">
              <a:lnSpc>
                <a:spcPct val="100000"/>
              </a:lnSpc>
              <a:defRPr sz="2000">
                <a:solidFill>
                  <a:schemeClr val="bg1"/>
                </a:solidFill>
                <a:latin typeface="Source Sans Pro" panose="020B0503030403020204" pitchFamily="34" charset="0"/>
              </a:defRPr>
            </a:lvl1pPr>
          </a:lstStyle>
          <a:p>
            <a:r>
              <a:rPr lang="fi-FI"/>
              <a:t>Muokkaa ots. perustyyl. napsautt.</a:t>
            </a:r>
            <a:endParaRPr lang="en-US" dirty="0"/>
          </a:p>
        </p:txBody>
      </p:sp>
      <p:sp>
        <p:nvSpPr>
          <p:cNvPr id="9" name="Content Placeholder 2">
            <a:extLst>
              <a:ext uri="{FF2B5EF4-FFF2-40B4-BE49-F238E27FC236}">
                <a16:creationId xmlns:a16="http://schemas.microsoft.com/office/drawing/2014/main" id="{DC8A3C8B-2952-6741-9D97-E19DDF5190EC}"/>
              </a:ext>
            </a:extLst>
          </p:cNvPr>
          <p:cNvSpPr>
            <a:spLocks noGrp="1"/>
          </p:cNvSpPr>
          <p:nvPr>
            <p:ph sz="half" idx="1"/>
          </p:nvPr>
        </p:nvSpPr>
        <p:spPr>
          <a:xfrm>
            <a:off x="1188000" y="4130651"/>
            <a:ext cx="6768000" cy="563549"/>
          </a:xfrm>
          <a:prstGeom prst="rect">
            <a:avLst/>
          </a:prstGeo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333490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89903A4-604A-894B-B116-5F2BD03AD3DE}"/>
              </a:ext>
            </a:extLst>
          </p:cNvPr>
          <p:cNvPicPr>
            <a:picLocks noChangeAspect="1"/>
          </p:cNvPicPr>
          <p:nvPr userDrawn="1"/>
        </p:nvPicPr>
        <p:blipFill rotWithShape="1">
          <a:blip r:embed="rId2"/>
          <a:srcRect l="9836" r="26797"/>
          <a:stretch/>
        </p:blipFill>
        <p:spPr>
          <a:xfrm>
            <a:off x="3349691" y="0"/>
            <a:ext cx="5794309" cy="5143500"/>
          </a:xfrm>
          <a:prstGeom prst="rect">
            <a:avLst/>
          </a:prstGeom>
        </p:spPr>
      </p:pic>
      <p:pic>
        <p:nvPicPr>
          <p:cNvPr id="13" name="Kuva 12">
            <a:extLst>
              <a:ext uri="{FF2B5EF4-FFF2-40B4-BE49-F238E27FC236}">
                <a16:creationId xmlns:a16="http://schemas.microsoft.com/office/drawing/2014/main" id="{C909A540-6654-0844-9F47-6443B0C862E4}"/>
              </a:ext>
            </a:extLst>
          </p:cNvPr>
          <p:cNvPicPr>
            <a:picLocks noChangeAspect="1"/>
          </p:cNvPicPr>
          <p:nvPr userDrawn="1"/>
        </p:nvPicPr>
        <p:blipFill>
          <a:blip r:embed="rId3"/>
          <a:stretch>
            <a:fillRect/>
          </a:stretch>
        </p:blipFill>
        <p:spPr>
          <a:xfrm>
            <a:off x="610941" y="0"/>
            <a:ext cx="4574645" cy="5143500"/>
          </a:xfrm>
          <a:prstGeom prst="rect">
            <a:avLst/>
          </a:prstGeom>
        </p:spPr>
      </p:pic>
      <p:sp>
        <p:nvSpPr>
          <p:cNvPr id="14" name="Title 1">
            <a:extLst>
              <a:ext uri="{FF2B5EF4-FFF2-40B4-BE49-F238E27FC236}">
                <a16:creationId xmlns:a16="http://schemas.microsoft.com/office/drawing/2014/main" id="{49B6BCEA-627F-3A47-A91D-58E1FC85B5E7}"/>
              </a:ext>
            </a:extLst>
          </p:cNvPr>
          <p:cNvSpPr>
            <a:spLocks noGrp="1"/>
          </p:cNvSpPr>
          <p:nvPr>
            <p:ph type="title"/>
          </p:nvPr>
        </p:nvSpPr>
        <p:spPr>
          <a:xfrm>
            <a:off x="354330" y="2074664"/>
            <a:ext cx="3295521" cy="994172"/>
          </a:xfrm>
          <a:prstGeom prst="rect">
            <a:avLst/>
          </a:prstGeom>
        </p:spPr>
        <p:txBody>
          <a:bodyPr/>
          <a:lstStyle>
            <a:lvl1pPr>
              <a:lnSpc>
                <a:spcPct val="100000"/>
              </a:lnSpc>
              <a:defRPr sz="2000"/>
            </a:lvl1pPr>
          </a:lstStyle>
          <a:p>
            <a:r>
              <a:rPr lang="fi-FI"/>
              <a:t>Muokkaa ots. perustyyl. napsautt.</a:t>
            </a:r>
            <a:endParaRPr lang="en-US" dirty="0"/>
          </a:p>
        </p:txBody>
      </p:sp>
      <p:sp>
        <p:nvSpPr>
          <p:cNvPr id="15" name="Content Placeholder 2">
            <a:extLst>
              <a:ext uri="{FF2B5EF4-FFF2-40B4-BE49-F238E27FC236}">
                <a16:creationId xmlns:a16="http://schemas.microsoft.com/office/drawing/2014/main" id="{CBA53FB5-813D-CB4A-B03B-376520728C6A}"/>
              </a:ext>
            </a:extLst>
          </p:cNvPr>
          <p:cNvSpPr>
            <a:spLocks noGrp="1"/>
          </p:cNvSpPr>
          <p:nvPr>
            <p:ph sz="half" idx="1"/>
          </p:nvPr>
        </p:nvSpPr>
        <p:spPr>
          <a:xfrm>
            <a:off x="349686" y="3068836"/>
            <a:ext cx="3300165" cy="1669256"/>
          </a:xfrm>
          <a:prstGeom prst="rect">
            <a:avLst/>
          </a:prstGeom>
        </p:spPr>
        <p:txBody>
          <a:bodyPr/>
          <a:lstStyle>
            <a:lvl1pPr>
              <a:buFontTx/>
              <a:buNone/>
              <a:defRPr sz="800"/>
            </a:lvl1pPr>
            <a:lvl2pPr>
              <a:buNone/>
              <a:defRPr/>
            </a:lvl2pPr>
          </a:lstStyle>
          <a:p>
            <a:pPr lvl="0"/>
            <a:r>
              <a:rPr lang="fi-FI"/>
              <a:t>Muokkaa tekstin perustyylejä napsauttamalla</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lide Number Placeholder 5">
            <a:extLst>
              <a:ext uri="{FF2B5EF4-FFF2-40B4-BE49-F238E27FC236}">
                <a16:creationId xmlns:a16="http://schemas.microsoft.com/office/drawing/2014/main" id="{1751C63E-12B3-624C-9CD9-040C6BE6ACD4}"/>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Tree>
    <p:extLst>
      <p:ext uri="{BB962C8B-B14F-4D97-AF65-F5344CB8AC3E}">
        <p14:creationId xmlns:p14="http://schemas.microsoft.com/office/powerpoint/2010/main" val="140995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Kaksi sisältökohdett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E9C3365-3E11-F04A-833A-441A13564393}"/>
              </a:ext>
            </a:extLst>
          </p:cNvPr>
          <p:cNvPicPr>
            <a:picLocks noChangeAspect="1"/>
          </p:cNvPicPr>
          <p:nvPr userDrawn="1"/>
        </p:nvPicPr>
        <p:blipFill rotWithShape="1">
          <a:blip r:embed="rId2"/>
          <a:srcRect l="-627" r="29499"/>
          <a:stretch/>
        </p:blipFill>
        <p:spPr>
          <a:xfrm>
            <a:off x="3649851" y="0"/>
            <a:ext cx="5494149" cy="5143500"/>
          </a:xfrm>
          <a:prstGeom prst="rect">
            <a:avLst/>
          </a:prstGeom>
        </p:spPr>
      </p:pic>
      <p:pic>
        <p:nvPicPr>
          <p:cNvPr id="11" name="Kuva 10">
            <a:extLst>
              <a:ext uri="{FF2B5EF4-FFF2-40B4-BE49-F238E27FC236}">
                <a16:creationId xmlns:a16="http://schemas.microsoft.com/office/drawing/2014/main" id="{215A291F-F7BA-8644-98F6-43B8CB03DEFD}"/>
              </a:ext>
            </a:extLst>
          </p:cNvPr>
          <p:cNvPicPr>
            <a:picLocks noChangeAspect="1"/>
          </p:cNvPicPr>
          <p:nvPr userDrawn="1"/>
        </p:nvPicPr>
        <p:blipFill>
          <a:blip r:embed="rId3"/>
          <a:stretch>
            <a:fillRect/>
          </a:stretch>
        </p:blipFill>
        <p:spPr>
          <a:xfrm>
            <a:off x="610944" y="0"/>
            <a:ext cx="4570646" cy="5143500"/>
          </a:xfrm>
          <a:prstGeom prst="rect">
            <a:avLst/>
          </a:prstGeom>
        </p:spPr>
      </p:pic>
      <p:sp>
        <p:nvSpPr>
          <p:cNvPr id="12" name="Title 1">
            <a:extLst>
              <a:ext uri="{FF2B5EF4-FFF2-40B4-BE49-F238E27FC236}">
                <a16:creationId xmlns:a16="http://schemas.microsoft.com/office/drawing/2014/main" id="{6E62D251-F032-1543-B044-21ED56DE508A}"/>
              </a:ext>
            </a:extLst>
          </p:cNvPr>
          <p:cNvSpPr>
            <a:spLocks noGrp="1"/>
          </p:cNvSpPr>
          <p:nvPr>
            <p:ph type="title"/>
          </p:nvPr>
        </p:nvSpPr>
        <p:spPr>
          <a:xfrm>
            <a:off x="354330" y="2074664"/>
            <a:ext cx="3295521" cy="994172"/>
          </a:xfrm>
          <a:prstGeom prst="rect">
            <a:avLst/>
          </a:prstGeom>
        </p:spPr>
        <p:txBody>
          <a:bodyPr/>
          <a:lstStyle>
            <a:lvl1pPr>
              <a:lnSpc>
                <a:spcPct val="100000"/>
              </a:lnSpc>
              <a:defRPr sz="2000"/>
            </a:lvl1pPr>
          </a:lstStyle>
          <a:p>
            <a:r>
              <a:rPr lang="fi-FI"/>
              <a:t>Muokkaa ots. perustyyl. napsautt.</a:t>
            </a:r>
            <a:endParaRPr lang="en-US" dirty="0"/>
          </a:p>
        </p:txBody>
      </p:sp>
      <p:sp>
        <p:nvSpPr>
          <p:cNvPr id="13" name="Content Placeholder 2">
            <a:extLst>
              <a:ext uri="{FF2B5EF4-FFF2-40B4-BE49-F238E27FC236}">
                <a16:creationId xmlns:a16="http://schemas.microsoft.com/office/drawing/2014/main" id="{1427E3D1-F68C-9942-B264-0139BF83A896}"/>
              </a:ext>
            </a:extLst>
          </p:cNvPr>
          <p:cNvSpPr>
            <a:spLocks noGrp="1"/>
          </p:cNvSpPr>
          <p:nvPr>
            <p:ph sz="half" idx="1"/>
          </p:nvPr>
        </p:nvSpPr>
        <p:spPr>
          <a:xfrm>
            <a:off x="349686" y="3068836"/>
            <a:ext cx="3300165" cy="1669256"/>
          </a:xfrm>
          <a:prstGeom prst="rect">
            <a:avLst/>
          </a:prstGeom>
        </p:spPr>
        <p:txBody>
          <a:bodyPr/>
          <a:lstStyle>
            <a:lvl1pPr>
              <a:buFontTx/>
              <a:buNone/>
              <a:defRPr sz="800"/>
            </a:lvl1pPr>
            <a:lvl2pPr>
              <a:buNone/>
              <a:defRPr/>
            </a:lvl2pPr>
          </a:lstStyle>
          <a:p>
            <a:pPr lvl="0"/>
            <a:r>
              <a:rPr lang="fi-FI"/>
              <a:t>Muokkaa tekstin perustyylejä napsauttamalla</a:t>
            </a:r>
          </a:p>
        </p:txBody>
      </p:sp>
      <p:sp>
        <p:nvSpPr>
          <p:cNvPr id="15" name="Slide Number Placeholder 5">
            <a:extLst>
              <a:ext uri="{FF2B5EF4-FFF2-40B4-BE49-F238E27FC236}">
                <a16:creationId xmlns:a16="http://schemas.microsoft.com/office/drawing/2014/main" id="{702B95FB-6E4B-4044-A563-5EF2EFA6FBB9}"/>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173152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Kaksi sisältökohdett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0F77F42-C229-7B46-8C05-BF1D1C601BC4}"/>
              </a:ext>
            </a:extLst>
          </p:cNvPr>
          <p:cNvPicPr>
            <a:picLocks noChangeAspect="1"/>
          </p:cNvPicPr>
          <p:nvPr userDrawn="1"/>
        </p:nvPicPr>
        <p:blipFill rotWithShape="1">
          <a:blip r:embed="rId2"/>
          <a:srcRect t="4281" r="9638" b="4281"/>
          <a:stretch/>
        </p:blipFill>
        <p:spPr>
          <a:xfrm rot="10800000">
            <a:off x="881347" y="0"/>
            <a:ext cx="8262651" cy="5143500"/>
          </a:xfrm>
          <a:prstGeom prst="rect">
            <a:avLst/>
          </a:prstGeom>
          <a:ln w="6350">
            <a:solidFill>
              <a:schemeClr val="accent5"/>
            </a:solidFill>
            <a:prstDash val="sysDot"/>
          </a:ln>
        </p:spPr>
      </p:pic>
      <p:pic>
        <p:nvPicPr>
          <p:cNvPr id="10" name="Kuva 9">
            <a:extLst>
              <a:ext uri="{FF2B5EF4-FFF2-40B4-BE49-F238E27FC236}">
                <a16:creationId xmlns:a16="http://schemas.microsoft.com/office/drawing/2014/main" id="{F9D3C392-87A2-E64A-BAC7-01693D2D0B13}"/>
              </a:ext>
            </a:extLst>
          </p:cNvPr>
          <p:cNvPicPr>
            <a:picLocks noChangeAspect="1"/>
          </p:cNvPicPr>
          <p:nvPr userDrawn="1"/>
        </p:nvPicPr>
        <p:blipFill>
          <a:blip r:embed="rId3"/>
          <a:stretch>
            <a:fillRect/>
          </a:stretch>
        </p:blipFill>
        <p:spPr>
          <a:xfrm>
            <a:off x="605007" y="-1"/>
            <a:ext cx="4570646" cy="5143501"/>
          </a:xfrm>
          <a:prstGeom prst="rect">
            <a:avLst/>
          </a:prstGeom>
        </p:spPr>
      </p:pic>
      <p:sp>
        <p:nvSpPr>
          <p:cNvPr id="16" name="Slide Number Placeholder 5">
            <a:extLst>
              <a:ext uri="{FF2B5EF4-FFF2-40B4-BE49-F238E27FC236}">
                <a16:creationId xmlns:a16="http://schemas.microsoft.com/office/drawing/2014/main" id="{DC9062D3-6823-2146-85F3-4F1F7C182A9C}"/>
              </a:ext>
            </a:extLst>
          </p:cNvPr>
          <p:cNvSpPr txBox="1">
            <a:spLocks/>
          </p:cNvSpPr>
          <p:nvPr userDrawn="1"/>
        </p:nvSpPr>
        <p:spPr>
          <a:xfrm>
            <a:off x="354330" y="4767263"/>
            <a:ext cx="374090" cy="273844"/>
          </a:xfrm>
          <a:prstGeom prst="rect">
            <a:avLst/>
          </a:prstGeom>
        </p:spPr>
        <p:txBody>
          <a:bodyPr anchor="b"/>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199DA7-3EC9-F740-A9C2-8D12FCA892DB}" type="slidenum">
              <a:rPr lang="fi-FI" smtClean="0"/>
              <a:pPr/>
              <a:t>‹#›</a:t>
            </a:fld>
            <a:endParaRPr lang="fi-FI" dirty="0"/>
          </a:p>
        </p:txBody>
      </p:sp>
      <p:sp>
        <p:nvSpPr>
          <p:cNvPr id="17" name="Title 1">
            <a:extLst>
              <a:ext uri="{FF2B5EF4-FFF2-40B4-BE49-F238E27FC236}">
                <a16:creationId xmlns:a16="http://schemas.microsoft.com/office/drawing/2014/main" id="{C91E28D0-21C7-6241-9851-4B98F1A53FDC}"/>
              </a:ext>
            </a:extLst>
          </p:cNvPr>
          <p:cNvSpPr>
            <a:spLocks noGrp="1"/>
          </p:cNvSpPr>
          <p:nvPr>
            <p:ph type="title"/>
          </p:nvPr>
        </p:nvSpPr>
        <p:spPr>
          <a:xfrm>
            <a:off x="354330" y="506314"/>
            <a:ext cx="3623701" cy="994172"/>
          </a:xfrm>
          <a:prstGeom prst="rect">
            <a:avLst/>
          </a:prstGeom>
        </p:spPr>
        <p:txBody>
          <a:bodyPr/>
          <a:lstStyle>
            <a:lvl1pPr>
              <a:defRPr sz="2000"/>
            </a:lvl1pPr>
          </a:lstStyle>
          <a:p>
            <a:r>
              <a:rPr lang="fi-FI"/>
              <a:t>Muokkaa ots. perustyyl. napsautt.</a:t>
            </a:r>
            <a:endParaRPr lang="en-US" dirty="0"/>
          </a:p>
        </p:txBody>
      </p:sp>
      <p:sp>
        <p:nvSpPr>
          <p:cNvPr id="18" name="Content Placeholder 2">
            <a:extLst>
              <a:ext uri="{FF2B5EF4-FFF2-40B4-BE49-F238E27FC236}">
                <a16:creationId xmlns:a16="http://schemas.microsoft.com/office/drawing/2014/main" id="{7878DEDA-7230-9D41-8A87-2135CFECE041}"/>
              </a:ext>
            </a:extLst>
          </p:cNvPr>
          <p:cNvSpPr>
            <a:spLocks noGrp="1"/>
          </p:cNvSpPr>
          <p:nvPr>
            <p:ph sz="half" idx="1"/>
          </p:nvPr>
        </p:nvSpPr>
        <p:spPr>
          <a:xfrm>
            <a:off x="349687" y="1508457"/>
            <a:ext cx="3623702" cy="3258806"/>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5" name="Slide Number Placeholder 5">
            <a:extLst>
              <a:ext uri="{FF2B5EF4-FFF2-40B4-BE49-F238E27FC236}">
                <a16:creationId xmlns:a16="http://schemas.microsoft.com/office/drawing/2014/main" id="{CF0458E0-9789-2B4B-A892-3EF8408615D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spTree>
    <p:extLst>
      <p:ext uri="{BB962C8B-B14F-4D97-AF65-F5344CB8AC3E}">
        <p14:creationId xmlns:p14="http://schemas.microsoft.com/office/powerpoint/2010/main" val="223901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E0B7B770-C7BA-EC42-94E1-3646453CEDF1}"/>
              </a:ext>
            </a:extLst>
          </p:cNvPr>
          <p:cNvPicPr>
            <a:picLocks noChangeAspect="1"/>
          </p:cNvPicPr>
          <p:nvPr userDrawn="1"/>
        </p:nvPicPr>
        <p:blipFill rotWithShape="1">
          <a:blip r:embed="rId2"/>
          <a:srcRect t="4281" r="9638" b="4281"/>
          <a:stretch/>
        </p:blipFill>
        <p:spPr>
          <a:xfrm rot="10800000">
            <a:off x="881347" y="0"/>
            <a:ext cx="8262651" cy="5143500"/>
          </a:xfrm>
          <a:prstGeom prst="rect">
            <a:avLst/>
          </a:prstGeom>
          <a:ln w="6350">
            <a:solidFill>
              <a:schemeClr val="accent5"/>
            </a:solidFill>
            <a:prstDash val="sysDot"/>
          </a:ln>
        </p:spPr>
      </p:pic>
      <p:pic>
        <p:nvPicPr>
          <p:cNvPr id="10" name="Kuva 9">
            <a:extLst>
              <a:ext uri="{FF2B5EF4-FFF2-40B4-BE49-F238E27FC236}">
                <a16:creationId xmlns:a16="http://schemas.microsoft.com/office/drawing/2014/main" id="{1436CAF4-EF68-5A48-8263-58106AB5B67C}"/>
              </a:ext>
            </a:extLst>
          </p:cNvPr>
          <p:cNvPicPr>
            <a:picLocks noChangeAspect="1"/>
          </p:cNvPicPr>
          <p:nvPr userDrawn="1"/>
        </p:nvPicPr>
        <p:blipFill>
          <a:blip r:embed="rId3"/>
          <a:stretch>
            <a:fillRect/>
          </a:stretch>
        </p:blipFill>
        <p:spPr>
          <a:xfrm>
            <a:off x="349687" y="0"/>
            <a:ext cx="4570646" cy="5143500"/>
          </a:xfrm>
          <a:prstGeom prst="rect">
            <a:avLst/>
          </a:prstGeom>
        </p:spPr>
      </p:pic>
      <p:sp>
        <p:nvSpPr>
          <p:cNvPr id="2" name="Title 1"/>
          <p:cNvSpPr>
            <a:spLocks noGrp="1"/>
          </p:cNvSpPr>
          <p:nvPr>
            <p:ph type="title"/>
          </p:nvPr>
        </p:nvSpPr>
        <p:spPr>
          <a:xfrm>
            <a:off x="354330" y="506314"/>
            <a:ext cx="3623701" cy="994172"/>
          </a:xfrm>
          <a:prstGeom prst="rect">
            <a:avLst/>
          </a:prstGeom>
        </p:spPr>
        <p:txBody>
          <a:bodyPr/>
          <a:lstStyle>
            <a:lvl1pPr>
              <a:defRPr sz="1800"/>
            </a:lvl1pPr>
          </a:lstStyle>
          <a:p>
            <a:r>
              <a:rPr lang="fi-FI"/>
              <a:t>Muokkaa ots. perustyyl. napsautt.</a:t>
            </a:r>
            <a:endParaRPr lang="en-US" dirty="0"/>
          </a:p>
        </p:txBody>
      </p:sp>
      <p:sp>
        <p:nvSpPr>
          <p:cNvPr id="3" name="Content Placeholder 2"/>
          <p:cNvSpPr>
            <a:spLocks noGrp="1"/>
          </p:cNvSpPr>
          <p:nvPr>
            <p:ph sz="half" idx="1"/>
          </p:nvPr>
        </p:nvSpPr>
        <p:spPr>
          <a:xfrm>
            <a:off x="349687" y="1601689"/>
            <a:ext cx="3623702" cy="3263504"/>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54084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Kaksi sisältökohdetta">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98363CE-4652-D844-91BC-D05465E43F00}"/>
              </a:ext>
            </a:extLst>
          </p:cNvPr>
          <p:cNvPicPr>
            <a:picLocks noChangeAspect="1"/>
          </p:cNvPicPr>
          <p:nvPr userDrawn="1"/>
        </p:nvPicPr>
        <p:blipFill rotWithShape="1">
          <a:blip r:embed="rId2"/>
          <a:srcRect l="8952" r="37461"/>
          <a:stretch/>
        </p:blipFill>
        <p:spPr>
          <a:xfrm>
            <a:off x="4243998" y="0"/>
            <a:ext cx="4900002" cy="5143500"/>
          </a:xfrm>
          <a:prstGeom prst="rect">
            <a:avLst/>
          </a:prstGeom>
        </p:spPr>
      </p:pic>
      <p:pic>
        <p:nvPicPr>
          <p:cNvPr id="14" name="Kuva 13">
            <a:extLst>
              <a:ext uri="{FF2B5EF4-FFF2-40B4-BE49-F238E27FC236}">
                <a16:creationId xmlns:a16="http://schemas.microsoft.com/office/drawing/2014/main" id="{5CFEEBA5-0DEA-0D4A-9FFC-796023603195}"/>
              </a:ext>
            </a:extLst>
          </p:cNvPr>
          <p:cNvPicPr>
            <a:picLocks noChangeAspect="1"/>
          </p:cNvPicPr>
          <p:nvPr userDrawn="1"/>
        </p:nvPicPr>
        <p:blipFill>
          <a:blip r:embed="rId3"/>
          <a:stretch>
            <a:fillRect/>
          </a:stretch>
        </p:blipFill>
        <p:spPr>
          <a:xfrm>
            <a:off x="2316866" y="0"/>
            <a:ext cx="4570646" cy="5143500"/>
          </a:xfrm>
          <a:prstGeom prst="rect">
            <a:avLst/>
          </a:prstGeom>
        </p:spPr>
      </p:pic>
      <p:sp>
        <p:nvSpPr>
          <p:cNvPr id="15" name="Title 1">
            <a:extLst>
              <a:ext uri="{FF2B5EF4-FFF2-40B4-BE49-F238E27FC236}">
                <a16:creationId xmlns:a16="http://schemas.microsoft.com/office/drawing/2014/main" id="{01FD4A05-1DED-6846-888C-B86D19A3C7A6}"/>
              </a:ext>
            </a:extLst>
          </p:cNvPr>
          <p:cNvSpPr>
            <a:spLocks noGrp="1"/>
          </p:cNvSpPr>
          <p:nvPr>
            <p:ph type="title"/>
          </p:nvPr>
        </p:nvSpPr>
        <p:spPr>
          <a:xfrm>
            <a:off x="354330" y="263128"/>
            <a:ext cx="5402844" cy="994172"/>
          </a:xfrm>
          <a:prstGeom prst="rect">
            <a:avLst/>
          </a:prstGeom>
        </p:spPr>
        <p:txBody>
          <a:bodyPr/>
          <a:lstStyle>
            <a:lvl1pPr>
              <a:defRPr sz="2000"/>
            </a:lvl1pPr>
          </a:lstStyle>
          <a:p>
            <a:r>
              <a:rPr lang="fi-FI"/>
              <a:t>Muokkaa ots. perustyyl. napsautt.</a:t>
            </a:r>
            <a:endParaRPr lang="en-US" dirty="0"/>
          </a:p>
        </p:txBody>
      </p:sp>
      <p:sp>
        <p:nvSpPr>
          <p:cNvPr id="16" name="Content Placeholder 2">
            <a:extLst>
              <a:ext uri="{FF2B5EF4-FFF2-40B4-BE49-F238E27FC236}">
                <a16:creationId xmlns:a16="http://schemas.microsoft.com/office/drawing/2014/main" id="{AB19D55F-5392-C84A-A7E2-91F4FC3F370C}"/>
              </a:ext>
            </a:extLst>
          </p:cNvPr>
          <p:cNvSpPr>
            <a:spLocks noGrp="1"/>
          </p:cNvSpPr>
          <p:nvPr>
            <p:ph sz="half" idx="1"/>
          </p:nvPr>
        </p:nvSpPr>
        <p:spPr>
          <a:xfrm>
            <a:off x="349686" y="1257300"/>
            <a:ext cx="5402845" cy="3506690"/>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07614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Kaksi sisältökohdetta">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3C80A27D-2B60-4845-BD48-B454B5A1E889}"/>
              </a:ext>
            </a:extLst>
          </p:cNvPr>
          <p:cNvSpPr txBox="1">
            <a:spLocks/>
          </p:cNvSpPr>
          <p:nvPr userDrawn="1"/>
        </p:nvSpPr>
        <p:spPr>
          <a:xfrm>
            <a:off x="354330" y="4767263"/>
            <a:ext cx="374090" cy="273844"/>
          </a:xfrm>
          <a:prstGeom prst="rect">
            <a:avLst/>
          </a:prstGeom>
        </p:spPr>
        <p:txBody>
          <a:bodyPr anchor="b"/>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199DA7-3EC9-F740-A9C2-8D12FCA892DB}" type="slidenum">
              <a:rPr lang="fi-FI" smtClean="0"/>
              <a:pPr/>
              <a:t>‹#›</a:t>
            </a:fld>
            <a:endParaRPr lang="fi-FI" dirty="0"/>
          </a:p>
        </p:txBody>
      </p:sp>
      <p:sp>
        <p:nvSpPr>
          <p:cNvPr id="18" name="Slide Number Placeholder 5">
            <a:extLst>
              <a:ext uri="{FF2B5EF4-FFF2-40B4-BE49-F238E27FC236}">
                <a16:creationId xmlns:a16="http://schemas.microsoft.com/office/drawing/2014/main" id="{2148A21D-AF83-E64A-B64E-47821DE8C586}"/>
              </a:ext>
            </a:extLst>
          </p:cNvPr>
          <p:cNvSpPr txBox="1">
            <a:spLocks/>
          </p:cNvSpPr>
          <p:nvPr userDrawn="1"/>
        </p:nvSpPr>
        <p:spPr>
          <a:xfrm>
            <a:off x="354330" y="4767263"/>
            <a:ext cx="374090" cy="273844"/>
          </a:xfrm>
          <a:prstGeom prst="rect">
            <a:avLst/>
          </a:prstGeom>
        </p:spPr>
        <p:txBody>
          <a:bodyPr anchor="b"/>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199DA7-3EC9-F740-A9C2-8D12FCA892DB}" type="slidenum">
              <a:rPr lang="fi-FI" smtClean="0"/>
              <a:pPr/>
              <a:t>‹#›</a:t>
            </a:fld>
            <a:endParaRPr lang="fi-FI" dirty="0"/>
          </a:p>
        </p:txBody>
      </p:sp>
      <p:sp>
        <p:nvSpPr>
          <p:cNvPr id="17" name="Slide Number Placeholder 5">
            <a:extLst>
              <a:ext uri="{FF2B5EF4-FFF2-40B4-BE49-F238E27FC236}">
                <a16:creationId xmlns:a16="http://schemas.microsoft.com/office/drawing/2014/main" id="{6FC0E512-F29B-584B-A87B-ABE69A90DDF1}"/>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dirty="0"/>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388E27C9-205C-A24C-A4F5-137AE4A5228E}"/>
              </a:ext>
            </a:extLst>
          </p:cNvPr>
          <p:cNvSpPr/>
          <p:nvPr userDrawn="1"/>
        </p:nvSpPr>
        <p:spPr>
          <a:xfrm>
            <a:off x="0" y="0"/>
            <a:ext cx="3028491" cy="5145750"/>
          </a:xfrm>
          <a:prstGeom prst="rect">
            <a:avLst/>
          </a:prstGeom>
          <a:gradFill flip="none" rotWithShape="1">
            <a:gsLst>
              <a:gs pos="0">
                <a:schemeClr val="tx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itle Placeholder 1">
            <a:extLst>
              <a:ext uri="{FF2B5EF4-FFF2-40B4-BE49-F238E27FC236}">
                <a16:creationId xmlns:a16="http://schemas.microsoft.com/office/drawing/2014/main" id="{63A174D9-0D1C-B549-9EC0-3C5787BFB143}"/>
              </a:ext>
            </a:extLst>
          </p:cNvPr>
          <p:cNvSpPr>
            <a:spLocks noGrp="1"/>
          </p:cNvSpPr>
          <p:nvPr>
            <p:ph type="title"/>
          </p:nvPr>
        </p:nvSpPr>
        <p:spPr>
          <a:xfrm>
            <a:off x="138989" y="2074664"/>
            <a:ext cx="2765145" cy="994172"/>
          </a:xfrm>
          <a:prstGeom prst="rect">
            <a:avLst/>
          </a:prstGeom>
        </p:spPr>
        <p:txBody>
          <a:bodyPr vert="horz" lIns="91440" tIns="45720" rIns="91440" bIns="45720" rtlCol="0" anchor="ctr">
            <a:normAutofit/>
          </a:bodyPr>
          <a:lstStyle>
            <a:lvl1pPr>
              <a:defRPr sz="2000">
                <a:solidFill>
                  <a:schemeClr val="bg1"/>
                </a:solidFill>
              </a:defRPr>
            </a:lvl1pPr>
          </a:lstStyle>
          <a:p>
            <a:r>
              <a:rPr lang="fi-FI" noProof="1"/>
              <a:t>Muokkaa ots. perustyyl. napsautt.</a:t>
            </a:r>
          </a:p>
        </p:txBody>
      </p:sp>
      <p:sp>
        <p:nvSpPr>
          <p:cNvPr id="14" name="Content Placeholder 2">
            <a:extLst>
              <a:ext uri="{FF2B5EF4-FFF2-40B4-BE49-F238E27FC236}">
                <a16:creationId xmlns:a16="http://schemas.microsoft.com/office/drawing/2014/main" id="{4F68C1C4-AD07-5949-A4BB-8072076F6E3C}"/>
              </a:ext>
            </a:extLst>
          </p:cNvPr>
          <p:cNvSpPr>
            <a:spLocks noGrp="1"/>
          </p:cNvSpPr>
          <p:nvPr>
            <p:ph sz="half" idx="1"/>
          </p:nvPr>
        </p:nvSpPr>
        <p:spPr>
          <a:xfrm>
            <a:off x="3270629" y="818405"/>
            <a:ext cx="5416493" cy="3506690"/>
          </a:xfrm>
          <a:prstGeom prst="rect">
            <a:avLst/>
          </a:prstGeom>
        </p:spPr>
        <p:txBody>
          <a:bodyPr/>
          <a:lstStyle>
            <a:lvl1pPr>
              <a:buFontTx/>
              <a:buNone/>
              <a:defRPr sz="1000"/>
            </a:lvl1pPr>
            <a:lvl2pPr>
              <a:buFontTx/>
              <a:buNone/>
              <a:defRPr sz="10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72690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0341F4F-B5BF-C542-8CFC-91E9211235BA}"/>
              </a:ext>
            </a:extLst>
          </p:cNvPr>
          <p:cNvSpPr>
            <a:spLocks/>
          </p:cNvSpPr>
          <p:nvPr/>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lide Number Placeholder 5">
            <a:extLst>
              <a:ext uri="{FF2B5EF4-FFF2-40B4-BE49-F238E27FC236}">
                <a16:creationId xmlns:a16="http://schemas.microsoft.com/office/drawing/2014/main" id="{0BB6B98A-CB53-734E-A97A-74E876BB99DE}"/>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E39DB825-2F27-6A48-B98F-41672747ED45}" type="slidenum">
              <a:rPr lang="fi-FI" smtClean="0"/>
              <a:pPr/>
              <a:t>‹#›</a:t>
            </a:fld>
            <a:endParaRPr lang="fi-FI" dirty="0"/>
          </a:p>
        </p:txBody>
      </p:sp>
      <p:pic>
        <p:nvPicPr>
          <p:cNvPr id="7" name="Kuva 6">
            <a:extLst>
              <a:ext uri="{FF2B5EF4-FFF2-40B4-BE49-F238E27FC236}">
                <a16:creationId xmlns:a16="http://schemas.microsoft.com/office/drawing/2014/main" id="{1B0D285D-A848-F64C-B2F1-7213CCE0555B}"/>
              </a:ext>
            </a:extLst>
          </p:cNvPr>
          <p:cNvPicPr>
            <a:picLocks noChangeAspect="1"/>
          </p:cNvPicPr>
          <p:nvPr/>
        </p:nvPicPr>
        <p:blipFill>
          <a:blip r:embed="rId23"/>
          <a:stretch>
            <a:fillRect/>
          </a:stretch>
        </p:blipFill>
        <p:spPr>
          <a:xfrm>
            <a:off x="7956000" y="3955500"/>
            <a:ext cx="1188000" cy="1188000"/>
          </a:xfrm>
          <a:prstGeom prst="rect">
            <a:avLst/>
          </a:prstGeom>
        </p:spPr>
      </p:pic>
      <p:sp>
        <p:nvSpPr>
          <p:cNvPr id="10" name="Suorakulmio 9">
            <a:extLst>
              <a:ext uri="{FF2B5EF4-FFF2-40B4-BE49-F238E27FC236}">
                <a16:creationId xmlns:a16="http://schemas.microsoft.com/office/drawing/2014/main" id="{69627028-30ED-9E46-8AFE-6D0F11B2E9C4}"/>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1" name="Kuva 10">
            <a:extLst>
              <a:ext uri="{FF2B5EF4-FFF2-40B4-BE49-F238E27FC236}">
                <a16:creationId xmlns:a16="http://schemas.microsoft.com/office/drawing/2014/main" id="{2C9D4728-5DE6-4A4E-A9B6-4525D162AB79}"/>
              </a:ext>
            </a:extLst>
          </p:cNvPr>
          <p:cNvPicPr>
            <a:picLocks noChangeAspect="1"/>
          </p:cNvPicPr>
          <p:nvPr userDrawn="1"/>
        </p:nvPicPr>
        <p:blipFill>
          <a:blip r:embed="rId23"/>
          <a:stretch>
            <a:fillRect/>
          </a:stretch>
        </p:blipFill>
        <p:spPr>
          <a:xfrm>
            <a:off x="7956000" y="3955500"/>
            <a:ext cx="1188000" cy="1188000"/>
          </a:xfrm>
          <a:prstGeom prst="rect">
            <a:avLst/>
          </a:prstGeom>
        </p:spPr>
      </p:pic>
      <p:sp>
        <p:nvSpPr>
          <p:cNvPr id="12" name="Title Placeholder 1">
            <a:extLst>
              <a:ext uri="{FF2B5EF4-FFF2-40B4-BE49-F238E27FC236}">
                <a16:creationId xmlns:a16="http://schemas.microsoft.com/office/drawing/2014/main" id="{A0386CCF-0415-5C49-9374-338BAA7B0183}"/>
              </a:ext>
            </a:extLst>
          </p:cNvPr>
          <p:cNvSpPr>
            <a:spLocks noGrp="1"/>
          </p:cNvSpPr>
          <p:nvPr>
            <p:ph type="title"/>
          </p:nvPr>
        </p:nvSpPr>
        <p:spPr>
          <a:xfrm>
            <a:off x="354329" y="273844"/>
            <a:ext cx="8080893" cy="994172"/>
          </a:xfrm>
          <a:prstGeom prst="rect">
            <a:avLst/>
          </a:prstGeom>
        </p:spPr>
        <p:txBody>
          <a:bodyPr vert="horz" lIns="91440" tIns="45720" rIns="91440" bIns="45720" rtlCol="0" anchor="ctr">
            <a:normAutofit/>
          </a:bodyPr>
          <a:lstStyle/>
          <a:p>
            <a:r>
              <a:rPr lang="fi-FI" noProof="1"/>
              <a:t>Muokkaa ots. perustyyl. napsautt.</a:t>
            </a:r>
          </a:p>
        </p:txBody>
      </p:sp>
      <p:sp>
        <p:nvSpPr>
          <p:cNvPr id="13" name="Text Placeholder 2">
            <a:extLst>
              <a:ext uri="{FF2B5EF4-FFF2-40B4-BE49-F238E27FC236}">
                <a16:creationId xmlns:a16="http://schemas.microsoft.com/office/drawing/2014/main" id="{4F3AD31E-F160-214D-9A0E-C3A8FC6EEADD}"/>
              </a:ext>
            </a:extLst>
          </p:cNvPr>
          <p:cNvSpPr>
            <a:spLocks noGrp="1"/>
          </p:cNvSpPr>
          <p:nvPr>
            <p:ph type="body" idx="1"/>
          </p:nvPr>
        </p:nvSpPr>
        <p:spPr>
          <a:xfrm>
            <a:off x="354330" y="1280507"/>
            <a:ext cx="8080894" cy="3263504"/>
          </a:xfrm>
          <a:prstGeom prst="rect">
            <a:avLst/>
          </a:prstGeom>
        </p:spPr>
        <p:txBody>
          <a:bodyPr vert="horz" lIns="91440" tIns="45720" rIns="91440" bIns="45720" rtlCol="0">
            <a:normAutofit/>
          </a:bodyPr>
          <a:lstStyle/>
          <a:p>
            <a:pPr lvl="0"/>
            <a:r>
              <a:rPr lang="fi-FI" noProof="1"/>
              <a:t>Muokkaa tekstin perustyylejä napsauttamalla</a:t>
            </a:r>
          </a:p>
          <a:p>
            <a:pPr lvl="1"/>
            <a:r>
              <a:rPr lang="fi-FI" noProof="1"/>
              <a:t>toinen taso</a:t>
            </a:r>
          </a:p>
        </p:txBody>
      </p:sp>
    </p:spTree>
    <p:extLst>
      <p:ext uri="{BB962C8B-B14F-4D97-AF65-F5344CB8AC3E}">
        <p14:creationId xmlns:p14="http://schemas.microsoft.com/office/powerpoint/2010/main" val="3177449980"/>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673" r:id="rId3"/>
    <p:sldLayoutId id="2147483724" r:id="rId4"/>
    <p:sldLayoutId id="2147483749" r:id="rId5"/>
    <p:sldLayoutId id="2147483745" r:id="rId6"/>
    <p:sldLayoutId id="2147483677" r:id="rId7"/>
    <p:sldLayoutId id="2147483735" r:id="rId8"/>
    <p:sldLayoutId id="2147483799" r:id="rId9"/>
    <p:sldLayoutId id="2147483772" r:id="rId10"/>
    <p:sldLayoutId id="2147483773" r:id="rId11"/>
    <p:sldLayoutId id="2147483775" r:id="rId12"/>
    <p:sldLayoutId id="2147483669" r:id="rId13"/>
    <p:sldLayoutId id="2147483718" r:id="rId14"/>
    <p:sldLayoutId id="2147483728" r:id="rId15"/>
    <p:sldLayoutId id="2147483797" r:id="rId16"/>
    <p:sldLayoutId id="2147483776" r:id="rId17"/>
    <p:sldLayoutId id="2147483798" r:id="rId18"/>
    <p:sldLayoutId id="2147483731" r:id="rId19"/>
    <p:sldLayoutId id="2147483774" r:id="rId20"/>
    <p:sldLayoutId id="2147483791" r:id="rId21"/>
  </p:sldLayoutIdLst>
  <p:hf hdr="0" ftr="0" dt="0"/>
  <p:txStyles>
    <p:titleStyle>
      <a:lvl1pPr algn="l" defTabSz="685800" rtl="0" eaLnBrk="1" latinLnBrk="0" hangingPunct="1">
        <a:lnSpc>
          <a:spcPct val="90000"/>
        </a:lnSpc>
        <a:spcBef>
          <a:spcPct val="0"/>
        </a:spcBef>
        <a:buNone/>
        <a:defRPr sz="2400" b="1" i="0" kern="1200">
          <a:solidFill>
            <a:schemeClr val="tx1"/>
          </a:solidFill>
          <a:latin typeface="Source Sans Pro Semibold" panose="020B0503030403020204" pitchFamily="34" charset="0"/>
          <a:ea typeface="+mj-ea"/>
          <a:cs typeface="+mj-cs"/>
        </a:defRPr>
      </a:lvl1pPr>
    </p:titleStyle>
    <p:body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nnolink.fi/" TargetMode="External"/><Relationship Id="rId7" Type="http://schemas.openxmlformats.org/officeDocument/2006/relationships/hyperlink" Target="https://twitter.com/Innolink_f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linkedin.com/company/innolink-group/"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www.youtube.com/channel/UCB-i8hAf-aXb7NUkR-J6kD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B820BE-2B8B-4C42-81A3-0C11D98B7B12}"/>
              </a:ext>
            </a:extLst>
          </p:cNvPr>
          <p:cNvSpPr>
            <a:spLocks noGrp="1"/>
          </p:cNvSpPr>
          <p:nvPr>
            <p:ph type="ctrTitle"/>
          </p:nvPr>
        </p:nvSpPr>
        <p:spPr/>
        <p:txBody>
          <a:bodyPr>
            <a:normAutofit fontScale="90000"/>
          </a:bodyPr>
          <a:lstStyle/>
          <a:p>
            <a:r>
              <a:rPr lang="fi-FI" b="0" noProof="1"/>
              <a:t>Pääkaupunkiseudun varhaiskasvatuksen ja esiopetuksen asiakaskysely 2022</a:t>
            </a:r>
            <a:br>
              <a:rPr lang="fi-FI" b="0" noProof="1"/>
            </a:br>
            <a:r>
              <a:rPr lang="fi-FI" b="0" noProof="1"/>
              <a:t/>
            </a:r>
            <a:br>
              <a:rPr lang="fi-FI" b="0" noProof="1"/>
            </a:br>
            <a:r>
              <a:rPr lang="fi-FI" b="0" noProof="1"/>
              <a:t>Kauniainen</a:t>
            </a:r>
            <a:endParaRPr lang="fi-FI" b="0" dirty="0"/>
          </a:p>
        </p:txBody>
      </p:sp>
      <p:sp>
        <p:nvSpPr>
          <p:cNvPr id="3" name="Sisällön paikkamerkki 2">
            <a:extLst>
              <a:ext uri="{FF2B5EF4-FFF2-40B4-BE49-F238E27FC236}">
                <a16:creationId xmlns:a16="http://schemas.microsoft.com/office/drawing/2014/main" id="{8EE730AB-8BE8-534B-B54C-22B9236162DD}"/>
              </a:ext>
            </a:extLst>
          </p:cNvPr>
          <p:cNvSpPr>
            <a:spLocks noGrp="1"/>
          </p:cNvSpPr>
          <p:nvPr>
            <p:ph sz="half" idx="1"/>
          </p:nvPr>
        </p:nvSpPr>
        <p:spPr/>
        <p:txBody>
          <a:bodyPr anchor="ctr"/>
          <a:lstStyle/>
          <a:p>
            <a:pPr>
              <a:lnSpc>
                <a:spcPct val="100000"/>
              </a:lnSpc>
            </a:pPr>
            <a:r>
              <a:rPr lang="fi-FI" noProof="1"/>
              <a:t>9.12.2022 </a:t>
            </a:r>
            <a:br>
              <a:rPr lang="fi-FI" noProof="1"/>
            </a:br>
            <a:r>
              <a:rPr lang="fi-FI" dirty="0">
                <a:ea typeface="Tahoma" pitchFamily="34" charset="0"/>
                <a:cs typeface="Arial" panose="020B0604020202020204" pitchFamily="34" charset="0"/>
              </a:rPr>
              <a:t>Mikko Ulander • Katja Helkala • Petteri Halmela</a:t>
            </a:r>
          </a:p>
        </p:txBody>
      </p:sp>
      <p:sp>
        <p:nvSpPr>
          <p:cNvPr id="4" name="Tekstiruutu 3">
            <a:extLst>
              <a:ext uri="{FF2B5EF4-FFF2-40B4-BE49-F238E27FC236}">
                <a16:creationId xmlns:a16="http://schemas.microsoft.com/office/drawing/2014/main" id="{C2E72F51-B7AE-954F-ABF0-9EA6C1C6E35C}"/>
              </a:ext>
            </a:extLst>
          </p:cNvPr>
          <p:cNvSpPr txBox="1"/>
          <p:nvPr/>
        </p:nvSpPr>
        <p:spPr>
          <a:xfrm>
            <a:off x="631528" y="934135"/>
            <a:ext cx="184731" cy="369332"/>
          </a:xfrm>
          <a:prstGeom prst="rect">
            <a:avLst/>
          </a:prstGeom>
          <a:noFill/>
        </p:spPr>
        <p:txBody>
          <a:bodyPr wrap="none" rtlCol="0">
            <a:spAutoFit/>
          </a:bodyPr>
          <a:lstStyle/>
          <a:p>
            <a:endParaRPr lang="fi-FI" dirty="0"/>
          </a:p>
        </p:txBody>
      </p:sp>
      <p:sp>
        <p:nvSpPr>
          <p:cNvPr id="9" name="Suorakulmainen kolmio 8">
            <a:extLst>
              <a:ext uri="{FF2B5EF4-FFF2-40B4-BE49-F238E27FC236}">
                <a16:creationId xmlns:a16="http://schemas.microsoft.com/office/drawing/2014/main" id="{15CFEEF2-9C91-7547-AF8C-0971ACEC460E}"/>
              </a:ext>
            </a:extLst>
          </p:cNvPr>
          <p:cNvSpPr/>
          <p:nvPr/>
        </p:nvSpPr>
        <p:spPr>
          <a:xfrm rot="5400000">
            <a:off x="-45720" y="45720"/>
            <a:ext cx="2103120" cy="201168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74494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10</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Yleisarvosana kouluarvosana-asteikolla</a:t>
            </a:r>
            <a:br>
              <a:rPr lang="fi-FI" dirty="0"/>
            </a:br>
            <a:r>
              <a:rPr lang="fi-FI" sz="1800" dirty="0"/>
              <a:t>Kauniainen</a:t>
            </a:r>
            <a:endParaRPr lang="fi-FI" dirty="0"/>
          </a:p>
        </p:txBody>
      </p:sp>
      <p:sp>
        <p:nvSpPr>
          <p:cNvPr id="4" name="Tekstikehys 7">
            <a:extLst>
              <a:ext uri="{FF2B5EF4-FFF2-40B4-BE49-F238E27FC236}">
                <a16:creationId xmlns:a16="http://schemas.microsoft.com/office/drawing/2014/main" id="{7838C314-F729-7E92-70C8-73495B363EE8}"/>
              </a:ext>
            </a:extLst>
          </p:cNvPr>
          <p:cNvSpPr txBox="1"/>
          <p:nvPr/>
        </p:nvSpPr>
        <p:spPr>
          <a:xfrm>
            <a:off x="7817138" y="105475"/>
            <a:ext cx="1208810" cy="461665"/>
          </a:xfrm>
          <a:prstGeom prst="rect">
            <a:avLst/>
          </a:prstGeom>
          <a:noFill/>
          <a:ln>
            <a:noFill/>
          </a:ln>
        </p:spPr>
        <p:txBody>
          <a:bodyPr wrap="square" rtlCol="0">
            <a:spAutoFit/>
          </a:bodyPr>
          <a:lstStyle/>
          <a:p>
            <a:r>
              <a:rPr lang="fi-FI" sz="800" dirty="0">
                <a:latin typeface="Source Sans Pro" panose="020B0503030403020204" pitchFamily="34" charset="0"/>
                <a:ea typeface="Source Sans Pro" panose="020B0503030403020204" pitchFamily="34" charset="0"/>
              </a:rPr>
              <a:t>Asteikko: 4 = heikko … 10 = erinomainen</a:t>
            </a:r>
          </a:p>
          <a:p>
            <a:endParaRPr lang="fi-FI" sz="800" dirty="0">
              <a:latin typeface="Source Sans Pro" panose="020B0503030403020204" pitchFamily="34" charset="0"/>
              <a:ea typeface="Source Sans Pro" panose="020B0503030403020204" pitchFamily="34" charset="0"/>
            </a:endParaRPr>
          </a:p>
        </p:txBody>
      </p:sp>
      <p:sp>
        <p:nvSpPr>
          <p:cNvPr id="8" name="Sisällön paikkamerkki 2">
            <a:extLst>
              <a:ext uri="{FF2B5EF4-FFF2-40B4-BE49-F238E27FC236}">
                <a16:creationId xmlns:a16="http://schemas.microsoft.com/office/drawing/2014/main" id="{F5187E30-F183-E6D1-BC0F-D76C977BBEED}"/>
              </a:ext>
            </a:extLst>
          </p:cNvPr>
          <p:cNvSpPr>
            <a:spLocks noGrp="1"/>
          </p:cNvSpPr>
          <p:nvPr>
            <p:ph idx="1"/>
          </p:nvPr>
        </p:nvSpPr>
        <p:spPr>
          <a:xfrm>
            <a:off x="354329" y="1280507"/>
            <a:ext cx="8080893" cy="853093"/>
          </a:xfrm>
        </p:spPr>
        <p:txBody>
          <a:bodyPr numCol="1">
            <a:noAutofit/>
          </a:bodyPr>
          <a:lstStyle/>
          <a:p>
            <a:r>
              <a:rPr lang="fi-FI" sz="1100" dirty="0">
                <a:ea typeface="Source Sans Pro" panose="020B0503030403020204" pitchFamily="34" charset="0"/>
              </a:rPr>
              <a:t>Kehitys:						</a:t>
            </a:r>
          </a:p>
        </p:txBody>
      </p:sp>
      <p:pic>
        <p:nvPicPr>
          <p:cNvPr id="10" name="Kuva 9">
            <a:extLst>
              <a:ext uri="{FF2B5EF4-FFF2-40B4-BE49-F238E27FC236}">
                <a16:creationId xmlns:a16="http://schemas.microsoft.com/office/drawing/2014/main" id="{F0ABFB2E-AF70-8EF5-BB8D-1E5CC04CA22D}"/>
              </a:ext>
            </a:extLst>
          </p:cNvPr>
          <p:cNvPicPr>
            <a:picLocks noChangeAspect="1"/>
          </p:cNvPicPr>
          <p:nvPr/>
        </p:nvPicPr>
        <p:blipFill>
          <a:blip r:embed="rId3"/>
          <a:stretch>
            <a:fillRect/>
          </a:stretch>
        </p:blipFill>
        <p:spPr>
          <a:xfrm>
            <a:off x="934372" y="2267334"/>
            <a:ext cx="2880360" cy="1257300"/>
          </a:xfrm>
          <a:prstGeom prst="rect">
            <a:avLst/>
          </a:prstGeom>
        </p:spPr>
      </p:pic>
      <p:pic>
        <p:nvPicPr>
          <p:cNvPr id="3" name="Kuva 5">
            <a:extLst>
              <a:ext uri="{FF2B5EF4-FFF2-40B4-BE49-F238E27FC236}">
                <a16:creationId xmlns:a16="http://schemas.microsoft.com/office/drawing/2014/main" id="{3A16856F-99B7-F373-7F6B-F77677065B8C}"/>
              </a:ext>
            </a:extLst>
          </p:cNvPr>
          <p:cNvPicPr>
            <a:picLocks noChangeAspect="1"/>
          </p:cNvPicPr>
          <p:nvPr/>
        </p:nvPicPr>
        <p:blipFill>
          <a:blip r:embed="rId4"/>
          <a:stretch>
            <a:fillRect/>
          </a:stretch>
        </p:blipFill>
        <p:spPr>
          <a:xfrm>
            <a:off x="4753708" y="1647782"/>
            <a:ext cx="2743200" cy="3034898"/>
          </a:xfrm>
          <a:prstGeom prst="rect">
            <a:avLst/>
          </a:prstGeom>
        </p:spPr>
      </p:pic>
    </p:spTree>
    <p:extLst>
      <p:ext uri="{BB962C8B-B14F-4D97-AF65-F5344CB8AC3E}">
        <p14:creationId xmlns:p14="http://schemas.microsoft.com/office/powerpoint/2010/main" val="372949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11</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Mitä toivoisit tulevaisuuden varhaiskasvatukselta? Miten kehittäisit varhaiskasvatuspalveluita? (</a:t>
            </a:r>
            <a:r>
              <a:rPr lang="fi-FI" sz="2000" dirty="0"/>
              <a:t>Kauniainen</a:t>
            </a:r>
            <a:r>
              <a:rPr lang="fi-FI" dirty="0"/>
              <a:t> 2022)</a:t>
            </a:r>
          </a:p>
        </p:txBody>
      </p:sp>
      <p:pic>
        <p:nvPicPr>
          <p:cNvPr id="9" name="Kuva 8">
            <a:extLst>
              <a:ext uri="{FF2B5EF4-FFF2-40B4-BE49-F238E27FC236}">
                <a16:creationId xmlns:a16="http://schemas.microsoft.com/office/drawing/2014/main" id="{3B9318D4-274B-799A-9568-79318CB8B989}"/>
              </a:ext>
            </a:extLst>
          </p:cNvPr>
          <p:cNvPicPr>
            <a:picLocks noChangeAspect="1"/>
          </p:cNvPicPr>
          <p:nvPr/>
        </p:nvPicPr>
        <p:blipFill>
          <a:blip r:embed="rId3"/>
          <a:stretch>
            <a:fillRect/>
          </a:stretch>
        </p:blipFill>
        <p:spPr>
          <a:xfrm>
            <a:off x="1579185" y="1421288"/>
            <a:ext cx="5631180" cy="3078480"/>
          </a:xfrm>
          <a:prstGeom prst="rect">
            <a:avLst/>
          </a:prstGeom>
        </p:spPr>
      </p:pic>
      <p:sp>
        <p:nvSpPr>
          <p:cNvPr id="10" name="Content Placeholder 3">
            <a:extLst>
              <a:ext uri="{FF2B5EF4-FFF2-40B4-BE49-F238E27FC236}">
                <a16:creationId xmlns:a16="http://schemas.microsoft.com/office/drawing/2014/main" id="{54CBFEF2-2F8C-6B27-A9BB-5C104657353B}"/>
              </a:ext>
            </a:extLst>
          </p:cNvPr>
          <p:cNvSpPr txBox="1">
            <a:spLocks/>
          </p:cNvSpPr>
          <p:nvPr/>
        </p:nvSpPr>
        <p:spPr>
          <a:xfrm>
            <a:off x="1231482" y="4639464"/>
            <a:ext cx="652233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spTree>
    <p:extLst>
      <p:ext uri="{BB962C8B-B14F-4D97-AF65-F5344CB8AC3E}">
        <p14:creationId xmlns:p14="http://schemas.microsoft.com/office/powerpoint/2010/main" val="296198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FAB563-908E-69E1-E00F-4D819394FBA6}"/>
              </a:ext>
            </a:extLst>
          </p:cNvPr>
          <p:cNvSpPr>
            <a:spLocks noGrp="1"/>
          </p:cNvSpPr>
          <p:nvPr>
            <p:ph type="ctrTitle"/>
          </p:nvPr>
        </p:nvSpPr>
        <p:spPr/>
        <p:txBody>
          <a:bodyPr/>
          <a:lstStyle/>
          <a:p>
            <a:r>
              <a:rPr lang="fi-FI" dirty="0"/>
              <a:t>Kiitos!</a:t>
            </a:r>
          </a:p>
        </p:txBody>
      </p:sp>
      <p:sp>
        <p:nvSpPr>
          <p:cNvPr id="3" name="Sisällön paikkamerkki 2">
            <a:extLst>
              <a:ext uri="{FF2B5EF4-FFF2-40B4-BE49-F238E27FC236}">
                <a16:creationId xmlns:a16="http://schemas.microsoft.com/office/drawing/2014/main" id="{82A7314C-B6DA-894F-BD6B-9F5234F7D0E8}"/>
              </a:ext>
            </a:extLst>
          </p:cNvPr>
          <p:cNvSpPr>
            <a:spLocks noGrp="1"/>
          </p:cNvSpPr>
          <p:nvPr>
            <p:ph sz="half" idx="1"/>
          </p:nvPr>
        </p:nvSpPr>
        <p:spPr/>
        <p:txBody>
          <a:bodyPr anchor="t">
            <a:normAutofit/>
          </a:bodyPr>
          <a:lstStyle/>
          <a:p>
            <a:pPr>
              <a:lnSpc>
                <a:spcPts val="1000"/>
              </a:lnSpc>
            </a:pPr>
            <a:r>
              <a:rPr lang="fi-FI" sz="800" noProof="1"/>
              <a:t>Sähköpostimme ovat etunimi.sukunimi@innolink.fi</a:t>
            </a:r>
            <a:br>
              <a:rPr lang="fi-FI" sz="800" noProof="1"/>
            </a:br>
            <a:r>
              <a:rPr lang="fi-FI" sz="800" noProof="1"/>
              <a:t>Seuraa meitä verkossa www.innolink.fi ja sosiaalisessa mediassa #innolink</a:t>
            </a:r>
          </a:p>
        </p:txBody>
      </p:sp>
      <p:pic>
        <p:nvPicPr>
          <p:cNvPr id="15" name="Kuva 14">
            <a:hlinkClick r:id="rId3"/>
            <a:extLst>
              <a:ext uri="{FF2B5EF4-FFF2-40B4-BE49-F238E27FC236}">
                <a16:creationId xmlns:a16="http://schemas.microsoft.com/office/drawing/2014/main" id="{B78D571F-55D5-CA4D-8F12-49979907DE03}"/>
              </a:ext>
            </a:extLst>
          </p:cNvPr>
          <p:cNvPicPr>
            <a:picLocks noChangeAspect="1"/>
          </p:cNvPicPr>
          <p:nvPr/>
        </p:nvPicPr>
        <p:blipFill>
          <a:blip r:embed="rId4"/>
          <a:stretch>
            <a:fillRect/>
          </a:stretch>
        </p:blipFill>
        <p:spPr>
          <a:xfrm>
            <a:off x="3882712" y="4538088"/>
            <a:ext cx="251735" cy="251735"/>
          </a:xfrm>
          <a:prstGeom prst="rect">
            <a:avLst/>
          </a:prstGeom>
          <a:effectLst>
            <a:outerShdw blurRad="50800" dist="38100" dir="2700000" algn="tl" rotWithShape="0">
              <a:prstClr val="black">
                <a:alpha val="15000"/>
              </a:prstClr>
            </a:outerShdw>
          </a:effectLst>
        </p:spPr>
      </p:pic>
      <p:pic>
        <p:nvPicPr>
          <p:cNvPr id="17" name="Kuva 16">
            <a:hlinkClick r:id="rId5"/>
            <a:extLst>
              <a:ext uri="{FF2B5EF4-FFF2-40B4-BE49-F238E27FC236}">
                <a16:creationId xmlns:a16="http://schemas.microsoft.com/office/drawing/2014/main" id="{A93B0FCC-B4B7-9949-99BC-805DA88DE4E3}"/>
              </a:ext>
            </a:extLst>
          </p:cNvPr>
          <p:cNvPicPr>
            <a:picLocks noChangeAspect="1"/>
          </p:cNvPicPr>
          <p:nvPr/>
        </p:nvPicPr>
        <p:blipFill>
          <a:blip r:embed="rId6"/>
          <a:stretch>
            <a:fillRect/>
          </a:stretch>
        </p:blipFill>
        <p:spPr>
          <a:xfrm>
            <a:off x="4251069" y="4538088"/>
            <a:ext cx="251735" cy="251735"/>
          </a:xfrm>
          <a:prstGeom prst="rect">
            <a:avLst/>
          </a:prstGeom>
          <a:effectLst>
            <a:outerShdw blurRad="50800" dist="38100" dir="2700000" algn="tl" rotWithShape="0">
              <a:prstClr val="black">
                <a:alpha val="15000"/>
              </a:prstClr>
            </a:outerShdw>
          </a:effectLst>
        </p:spPr>
      </p:pic>
      <p:pic>
        <p:nvPicPr>
          <p:cNvPr id="19" name="Kuva 18">
            <a:hlinkClick r:id="rId7"/>
            <a:extLst>
              <a:ext uri="{FF2B5EF4-FFF2-40B4-BE49-F238E27FC236}">
                <a16:creationId xmlns:a16="http://schemas.microsoft.com/office/drawing/2014/main" id="{E6F6A1A4-4AD7-A748-BA66-49F13560A4DF}"/>
              </a:ext>
            </a:extLst>
          </p:cNvPr>
          <p:cNvPicPr>
            <a:picLocks noChangeAspect="1"/>
          </p:cNvPicPr>
          <p:nvPr/>
        </p:nvPicPr>
        <p:blipFill>
          <a:blip r:embed="rId8"/>
          <a:stretch>
            <a:fillRect/>
          </a:stretch>
        </p:blipFill>
        <p:spPr>
          <a:xfrm>
            <a:off x="4641197" y="4538088"/>
            <a:ext cx="251735" cy="251735"/>
          </a:xfrm>
          <a:prstGeom prst="rect">
            <a:avLst/>
          </a:prstGeom>
          <a:effectLst>
            <a:outerShdw blurRad="50800" dist="38100" dir="2700000" algn="tl" rotWithShape="0">
              <a:prstClr val="black">
                <a:alpha val="15000"/>
              </a:prstClr>
            </a:outerShdw>
          </a:effectLst>
        </p:spPr>
      </p:pic>
      <p:pic>
        <p:nvPicPr>
          <p:cNvPr id="21" name="Kuva 20">
            <a:hlinkClick r:id="rId9"/>
            <a:extLst>
              <a:ext uri="{FF2B5EF4-FFF2-40B4-BE49-F238E27FC236}">
                <a16:creationId xmlns:a16="http://schemas.microsoft.com/office/drawing/2014/main" id="{951B3F2D-97D0-254D-8D23-2594A4FBA1C8}"/>
              </a:ext>
            </a:extLst>
          </p:cNvPr>
          <p:cNvPicPr>
            <a:picLocks noChangeAspect="1"/>
          </p:cNvPicPr>
          <p:nvPr/>
        </p:nvPicPr>
        <p:blipFill>
          <a:blip r:embed="rId10"/>
          <a:stretch>
            <a:fillRect/>
          </a:stretch>
        </p:blipFill>
        <p:spPr>
          <a:xfrm>
            <a:off x="5031326" y="4538090"/>
            <a:ext cx="251734" cy="251734"/>
          </a:xfrm>
          <a:prstGeom prst="rect">
            <a:avLst/>
          </a:prstGeom>
          <a:effectLst>
            <a:outerShdw blurRad="50800" dist="38100" dir="2700000" algn="tl" rotWithShape="0">
              <a:prstClr val="black">
                <a:alpha val="15000"/>
              </a:prstClr>
            </a:outerShdw>
          </a:effectLst>
        </p:spPr>
      </p:pic>
    </p:spTree>
    <p:extLst>
      <p:ext uri="{BB962C8B-B14F-4D97-AF65-F5344CB8AC3E}">
        <p14:creationId xmlns:p14="http://schemas.microsoft.com/office/powerpoint/2010/main" val="170742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a:xfrm>
            <a:off x="354330" y="273844"/>
            <a:ext cx="7886700" cy="994172"/>
          </a:xfrm>
        </p:spPr>
        <p:txBody>
          <a:bodyPr/>
          <a:lstStyle/>
          <a:p>
            <a:r>
              <a:rPr lang="fi-FI" noProof="1"/>
              <a:t>Yleistä asiakaskyselystä</a:t>
            </a:r>
            <a:endParaRPr lang="fi-FI" dirty="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4294967295"/>
          </p:nvPr>
        </p:nvSpPr>
        <p:spPr>
          <a:xfrm>
            <a:off x="354330" y="1306159"/>
            <a:ext cx="7886700" cy="3263504"/>
          </a:xfrm>
        </p:spPr>
        <p:txBody>
          <a:bodyPr>
            <a:normAutofit/>
          </a:bodyPr>
          <a:lstStyle/>
          <a:p>
            <a:pPr>
              <a:lnSpc>
                <a:spcPct val="100000"/>
              </a:lnSpc>
            </a:pPr>
            <a:r>
              <a:rPr lang="fi-FI" sz="1100" dirty="0">
                <a:ea typeface="Source Sans Pro" panose="020B0503030403020204" pitchFamily="34" charset="0"/>
              </a:rPr>
              <a:t>Kyselyn tavoitteena oli saada huoltajien ja lapsien arvio oman varhaiskasvatus-/esiopetuspaikkansa toiminnasta ja sen kautta kaupunkien varhaiskasvatus- ja esiopetustoiminnasta.</a:t>
            </a:r>
          </a:p>
          <a:p>
            <a:pPr>
              <a:lnSpc>
                <a:spcPct val="100000"/>
              </a:lnSpc>
            </a:pPr>
            <a:r>
              <a:rPr lang="fi-FI" sz="1100" dirty="0">
                <a:ea typeface="Source Sans Pro" panose="020B0503030403020204" pitchFamily="34" charset="0"/>
              </a:rPr>
              <a:t>Tiedonkeruu toteutettiin sähköisenä kyselynä loka-marraskuussa 2022.</a:t>
            </a:r>
          </a:p>
          <a:p>
            <a:pPr>
              <a:lnSpc>
                <a:spcPct val="100000"/>
              </a:lnSpc>
            </a:pPr>
            <a:r>
              <a:rPr lang="fi-FI" sz="1100" dirty="0">
                <a:ea typeface="Source Sans Pro" panose="020B0503030403020204" pitchFamily="34" charset="0"/>
              </a:rPr>
              <a:t>Kohderyhmän muodostivat Helsingin, Espoon,</a:t>
            </a:r>
            <a:r>
              <a:rPr lang="fi-FI" dirty="0">
                <a:ea typeface="Source Sans Pro" panose="020B0503030403020204" pitchFamily="34" charset="0"/>
              </a:rPr>
              <a:t> Vantaan ja Kauniaisten </a:t>
            </a:r>
            <a:r>
              <a:rPr lang="fi-FI" sz="1100" dirty="0">
                <a:ea typeface="Source Sans Pro" panose="020B0503030403020204" pitchFamily="34" charset="0"/>
              </a:rPr>
              <a:t>varhaiskasvatus- ja esiopetuspaikkojen palvelujen piirissä olevat huoltajat ja lapset.</a:t>
            </a:r>
          </a:p>
          <a:p>
            <a:pPr>
              <a:lnSpc>
                <a:spcPct val="100000"/>
              </a:lnSpc>
            </a:pPr>
            <a:r>
              <a:rPr lang="fi-FI" sz="1100" dirty="0">
                <a:ea typeface="Source Sans Pro" panose="020B0503030403020204" pitchFamily="34" charset="0"/>
              </a:rPr>
              <a:t>Asiakaskyselyyn vastasi yhteensä 17 374 huoltajaa.</a:t>
            </a:r>
          </a:p>
          <a:p>
            <a:pPr>
              <a:lnSpc>
                <a:spcPct val="100000"/>
              </a:lnSpc>
            </a:pPr>
            <a:r>
              <a:rPr lang="fi-FI" dirty="0">
                <a:ea typeface="Source Sans Pro" panose="020B0503030403020204" pitchFamily="34" charset="0"/>
              </a:rPr>
              <a:t>Tutkimus on seuranta vuoden 2020 toteutukselle, johon vastasi 15 269 huoltajaa.</a:t>
            </a:r>
            <a:endParaRPr lang="fi-FI" sz="1100" dirty="0">
              <a:ea typeface="Source Sans Pro" panose="020B0503030403020204" pitchFamily="34" charset="0"/>
            </a:endParaRPr>
          </a:p>
          <a:p>
            <a:pPr>
              <a:lnSpc>
                <a:spcPct val="100000"/>
              </a:lnSpc>
            </a:pPr>
            <a:r>
              <a:rPr lang="fi-FI" sz="1100" dirty="0">
                <a:ea typeface="Source Sans Pro" panose="020B0503030403020204" pitchFamily="34" charset="0"/>
              </a:rPr>
              <a:t>Tässä raportissa esitetään tulokset Kauniaisen osalta, n = 240 (2020: n = 192).</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2</a:t>
            </a:fld>
            <a:endParaRPr lang="fi-FI" dirty="0"/>
          </a:p>
        </p:txBody>
      </p:sp>
    </p:spTree>
    <p:extLst>
      <p:ext uri="{BB962C8B-B14F-4D97-AF65-F5344CB8AC3E}">
        <p14:creationId xmlns:p14="http://schemas.microsoft.com/office/powerpoint/2010/main" val="24568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a:xfrm>
            <a:off x="354330" y="273844"/>
            <a:ext cx="7886700" cy="994172"/>
          </a:xfrm>
        </p:spPr>
        <p:txBody>
          <a:bodyPr/>
          <a:lstStyle/>
          <a:p>
            <a:r>
              <a:rPr lang="fi-FI" noProof="1"/>
              <a:t>Vastausprosentit</a:t>
            </a:r>
            <a:endParaRPr lang="fi-FI" dirty="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4294967295"/>
          </p:nvPr>
        </p:nvSpPr>
        <p:spPr>
          <a:xfrm>
            <a:off x="354330" y="1306159"/>
            <a:ext cx="7886700" cy="3263504"/>
          </a:xfrm>
        </p:spPr>
        <p:txBody>
          <a:bodyPr>
            <a:normAutofit/>
          </a:bodyPr>
          <a:lstStyle/>
          <a:p>
            <a:pPr>
              <a:lnSpc>
                <a:spcPct val="100000"/>
              </a:lnSpc>
            </a:pPr>
            <a:r>
              <a:rPr lang="fi-FI" sz="1100" dirty="0">
                <a:ea typeface="Source Sans Pro" panose="020B0503030403020204" pitchFamily="34" charset="0"/>
              </a:rPr>
              <a:t>Kullekin varhaiskasvatus-/esiopetuspaikalle oli oma sähköinen vastauslinkki. Linkin perusteella vastauksiin täydennettiin toimipisteen taustatiedot. Vastausprosenttia on arvioitu suhteessa päiväkodin lapsimäärään.</a:t>
            </a:r>
            <a:r>
              <a:rPr lang="fi-FI" dirty="0">
                <a:ea typeface="Source Sans Pro" panose="020B0503030403020204" pitchFamily="34" charset="0"/>
              </a:rPr>
              <a:t> </a:t>
            </a:r>
          </a:p>
          <a:p>
            <a:pPr>
              <a:lnSpc>
                <a:spcPct val="100000"/>
              </a:lnSpc>
            </a:pPr>
            <a:r>
              <a:rPr lang="fi-FI" dirty="0">
                <a:ea typeface="Source Sans Pro" panose="020B0503030403020204" pitchFamily="34" charset="0"/>
              </a:rPr>
              <a:t>Koko Kauniaisten vastausprosentiksi muodostui 41 % (2020: 38 %).</a:t>
            </a:r>
            <a:r>
              <a:rPr lang="fi-FI" dirty="0">
                <a:solidFill>
                  <a:srgbClr val="FF0000"/>
                </a:solidFill>
                <a:ea typeface="Source Sans Pro" panose="020B0503030403020204" pitchFamily="34" charset="0"/>
              </a:rPr>
              <a:t> </a:t>
            </a:r>
            <a:endParaRPr lang="fi-FI" dirty="0">
              <a:ea typeface="Source Sans Pro" panose="020B0503030403020204" pitchFamily="34" charset="0"/>
            </a:endParaRPr>
          </a:p>
          <a:p>
            <a:pPr>
              <a:lnSpc>
                <a:spcPct val="100000"/>
              </a:lnSpc>
            </a:pPr>
            <a:r>
              <a:rPr lang="fi-FI" dirty="0">
                <a:ea typeface="Source Sans Pro" panose="020B0503030403020204" pitchFamily="34" charset="0"/>
              </a:rPr>
              <a:t>Kauniaisissa toimipistekohtaisten vastausprosenttien keskiarvo oli 38 % ja mediaani 42 %.</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3</a:t>
            </a:fld>
            <a:endParaRPr lang="fi-FI" dirty="0"/>
          </a:p>
        </p:txBody>
      </p:sp>
      <p:graphicFrame>
        <p:nvGraphicFramePr>
          <p:cNvPr id="3" name="Taulukko 2">
            <a:extLst>
              <a:ext uri="{FF2B5EF4-FFF2-40B4-BE49-F238E27FC236}">
                <a16:creationId xmlns:a16="http://schemas.microsoft.com/office/drawing/2014/main" id="{A98AE57F-317D-A1EA-DFEE-FFC34BADBBD2}"/>
              </a:ext>
            </a:extLst>
          </p:cNvPr>
          <p:cNvGraphicFramePr>
            <a:graphicFrameLocks noGrp="1"/>
          </p:cNvGraphicFramePr>
          <p:nvPr>
            <p:extLst>
              <p:ext uri="{D42A27DB-BD31-4B8C-83A1-F6EECF244321}">
                <p14:modId xmlns:p14="http://schemas.microsoft.com/office/powerpoint/2010/main" val="3586692531"/>
              </p:ext>
            </p:extLst>
          </p:nvPr>
        </p:nvGraphicFramePr>
        <p:xfrm>
          <a:off x="1057680" y="2680677"/>
          <a:ext cx="3240000" cy="1578708"/>
        </p:xfrm>
        <a:graphic>
          <a:graphicData uri="http://schemas.openxmlformats.org/drawingml/2006/table">
            <a:tbl>
              <a:tblPr>
                <a:tableStyleId>{5C22544A-7EE6-4342-B048-85BDC9FD1C3A}</a:tableStyleId>
              </a:tblPr>
              <a:tblGrid>
                <a:gridCol w="1620000">
                  <a:extLst>
                    <a:ext uri="{9D8B030D-6E8A-4147-A177-3AD203B41FA5}">
                      <a16:colId xmlns:a16="http://schemas.microsoft.com/office/drawing/2014/main" val="1043839368"/>
                    </a:ext>
                  </a:extLst>
                </a:gridCol>
                <a:gridCol w="540000">
                  <a:extLst>
                    <a:ext uri="{9D8B030D-6E8A-4147-A177-3AD203B41FA5}">
                      <a16:colId xmlns:a16="http://schemas.microsoft.com/office/drawing/2014/main" val="3688901118"/>
                    </a:ext>
                  </a:extLst>
                </a:gridCol>
                <a:gridCol w="540000">
                  <a:extLst>
                    <a:ext uri="{9D8B030D-6E8A-4147-A177-3AD203B41FA5}">
                      <a16:colId xmlns:a16="http://schemas.microsoft.com/office/drawing/2014/main" val="741842618"/>
                    </a:ext>
                  </a:extLst>
                </a:gridCol>
                <a:gridCol w="540000">
                  <a:extLst>
                    <a:ext uri="{9D8B030D-6E8A-4147-A177-3AD203B41FA5}">
                      <a16:colId xmlns:a16="http://schemas.microsoft.com/office/drawing/2014/main" val="4195693215"/>
                    </a:ext>
                  </a:extLst>
                </a:gridCol>
              </a:tblGrid>
              <a:tr h="358153">
                <a:tc>
                  <a:txBody>
                    <a:bodyPr/>
                    <a:lstStyle/>
                    <a:p>
                      <a:pPr algn="l" fontAlgn="b"/>
                      <a:r>
                        <a:rPr lang="fi-FI" sz="900" b="1" i="0" u="none" strike="noStrike" dirty="0">
                          <a:solidFill>
                            <a:srgbClr val="000000"/>
                          </a:solidFill>
                          <a:effectLst/>
                          <a:latin typeface="Source Sans Pro" panose="020B0503030403020204" pitchFamily="34" charset="0"/>
                          <a:ea typeface="Source Sans Pro" panose="020B0503030403020204" pitchFamily="34" charset="0"/>
                        </a:rPr>
                        <a:t>KAUNIAINEN</a:t>
                      </a:r>
                    </a:p>
                  </a:txBody>
                  <a:tcPr marL="7620" marR="7620" marT="7620" marB="0" anchor="b">
                    <a:lnB w="6350" cap="flat" cmpd="sng" algn="ctr">
                      <a:solidFill>
                        <a:schemeClr val="tx1"/>
                      </a:solidFill>
                      <a:prstDash val="solid"/>
                      <a:round/>
                      <a:headEnd type="none" w="med" len="med"/>
                      <a:tailEnd type="none" w="med" len="med"/>
                    </a:lnB>
                    <a:noFill/>
                  </a:tcPr>
                </a:tc>
                <a:tc>
                  <a:txBody>
                    <a:bodyPr/>
                    <a:lstStyle/>
                    <a:p>
                      <a:pPr algn="ctr" fontAlgn="b"/>
                      <a:r>
                        <a:rPr lang="fi-FI" sz="900" b="1" i="0" u="none" strike="noStrike" dirty="0">
                          <a:solidFill>
                            <a:srgbClr val="000000"/>
                          </a:solidFill>
                          <a:effectLst/>
                          <a:latin typeface="Source Sans Pro" panose="020B0503030403020204" pitchFamily="34" charset="0"/>
                          <a:ea typeface="Source Sans Pro" panose="020B0503030403020204" pitchFamily="34" charset="0"/>
                        </a:rPr>
                        <a:t>Lasten määrä</a:t>
                      </a:r>
                    </a:p>
                  </a:txBody>
                  <a:tcPr marL="7620" marR="7620" marT="7620" marB="0" anchor="b">
                    <a:lnB w="6350" cap="flat" cmpd="sng" algn="ctr">
                      <a:solidFill>
                        <a:schemeClr val="tx1"/>
                      </a:solidFill>
                      <a:prstDash val="solid"/>
                      <a:round/>
                      <a:headEnd type="none" w="med" len="med"/>
                      <a:tailEnd type="none" w="med" len="med"/>
                    </a:lnB>
                    <a:noFill/>
                  </a:tcPr>
                </a:tc>
                <a:tc>
                  <a:txBody>
                    <a:bodyPr/>
                    <a:lstStyle/>
                    <a:p>
                      <a:pPr algn="ctr" fontAlgn="b"/>
                      <a:r>
                        <a:rPr lang="fi-FI" sz="900" b="1" i="0" u="none" strike="noStrike" dirty="0">
                          <a:solidFill>
                            <a:srgbClr val="000000"/>
                          </a:solidFill>
                          <a:effectLst/>
                          <a:latin typeface="Source Sans Pro" panose="020B0503030403020204" pitchFamily="34" charset="0"/>
                          <a:ea typeface="Source Sans Pro" panose="020B0503030403020204" pitchFamily="34" charset="0"/>
                        </a:rPr>
                        <a:t>Vastaus-määrä</a:t>
                      </a:r>
                    </a:p>
                  </a:txBody>
                  <a:tcPr marL="7620" marR="7620" marT="7620" marB="0" anchor="b">
                    <a:lnB w="6350" cap="flat" cmpd="sng" algn="ctr">
                      <a:solidFill>
                        <a:schemeClr val="tx1"/>
                      </a:solidFill>
                      <a:prstDash val="solid"/>
                      <a:round/>
                      <a:headEnd type="none" w="med" len="med"/>
                      <a:tailEnd type="none" w="med" len="med"/>
                    </a:lnB>
                    <a:noFill/>
                  </a:tcPr>
                </a:tc>
                <a:tc>
                  <a:txBody>
                    <a:bodyPr/>
                    <a:lstStyle/>
                    <a:p>
                      <a:pPr algn="ctr" fontAlgn="b"/>
                      <a:r>
                        <a:rPr lang="fi-FI" sz="900" b="1" i="0" u="none" strike="noStrike" dirty="0">
                          <a:solidFill>
                            <a:srgbClr val="000000"/>
                          </a:solidFill>
                          <a:effectLst/>
                          <a:latin typeface="Source Sans Pro" panose="020B0503030403020204" pitchFamily="34" charset="0"/>
                          <a:ea typeface="Source Sans Pro" panose="020B0503030403020204" pitchFamily="34" charset="0"/>
                        </a:rPr>
                        <a:t>Vastaus-prosentti</a:t>
                      </a:r>
                    </a:p>
                  </a:txBody>
                  <a:tcPr marL="7620" marR="7620" marT="7620" marB="0" anchor="b">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372"/>
                  </a:ext>
                </a:extLst>
              </a:tr>
              <a:tr h="174365">
                <a:tc>
                  <a:txBody>
                    <a:bodyPr/>
                    <a:lstStyle/>
                    <a:p>
                      <a:pPr algn="l" fontAlgn="b"/>
                      <a:r>
                        <a:rPr lang="fi-FI" sz="900" b="0" i="0" u="none" strike="noStrike" dirty="0">
                          <a:solidFill>
                            <a:srgbClr val="000000"/>
                          </a:solidFill>
                          <a:effectLst/>
                          <a:latin typeface="Source Sans Pro" panose="020B0503030403020204" pitchFamily="34" charset="0"/>
                          <a:ea typeface="Source Sans Pro" panose="020B0503030403020204" pitchFamily="34" charset="0"/>
                        </a:rPr>
                        <a:t>Kunnallinen, suomenkielinen</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319</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dirty="0">
                          <a:solidFill>
                            <a:srgbClr val="000000"/>
                          </a:solidFill>
                          <a:effectLst/>
                          <a:latin typeface="Source Sans Pro" panose="020B0503030403020204" pitchFamily="34" charset="0"/>
                          <a:ea typeface="Source Sans Pro" panose="020B0503030403020204" pitchFamily="34" charset="0"/>
                        </a:rPr>
                        <a:t>114</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36 %</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3838244374"/>
                  </a:ext>
                </a:extLst>
              </a:tr>
              <a:tr h="174365">
                <a:tc>
                  <a:txBody>
                    <a:bodyPr/>
                    <a:lstStyle/>
                    <a:p>
                      <a:pPr algn="l" fontAlgn="b"/>
                      <a:r>
                        <a:rPr lang="fi-FI" sz="900" b="0" i="0" u="none" strike="noStrike" dirty="0">
                          <a:solidFill>
                            <a:srgbClr val="000000"/>
                          </a:solidFill>
                          <a:effectLst/>
                          <a:latin typeface="Source Sans Pro" panose="020B0503030403020204" pitchFamily="34" charset="0"/>
                          <a:ea typeface="Source Sans Pro" panose="020B0503030403020204" pitchFamily="34" charset="0"/>
                        </a:rPr>
                        <a:t>Kunnallinen, ruotsinkielinen</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141</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70</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50 %</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1796530817"/>
                  </a:ext>
                </a:extLst>
              </a:tr>
              <a:tr h="174365">
                <a:tc>
                  <a:txBody>
                    <a:bodyPr/>
                    <a:lstStyle/>
                    <a:p>
                      <a:pPr algn="l" fontAlgn="b"/>
                      <a:r>
                        <a:rPr lang="fi-FI" sz="900" b="0" i="0" u="none" strike="noStrike">
                          <a:solidFill>
                            <a:srgbClr val="000000"/>
                          </a:solidFill>
                          <a:effectLst/>
                          <a:latin typeface="Source Sans Pro" panose="020B0503030403020204" pitchFamily="34" charset="0"/>
                          <a:ea typeface="Source Sans Pro" panose="020B0503030403020204" pitchFamily="34" charset="0"/>
                        </a:rPr>
                        <a:t>Palveluseteli, suomenkielinen</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35</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8</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dirty="0">
                          <a:solidFill>
                            <a:srgbClr val="000000"/>
                          </a:solidFill>
                          <a:effectLst/>
                          <a:latin typeface="Source Sans Pro" panose="020B0503030403020204" pitchFamily="34" charset="0"/>
                          <a:ea typeface="Source Sans Pro" panose="020B0503030403020204" pitchFamily="34" charset="0"/>
                        </a:rPr>
                        <a:t>23 %</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960412927"/>
                  </a:ext>
                </a:extLst>
              </a:tr>
              <a:tr h="174365">
                <a:tc>
                  <a:txBody>
                    <a:bodyPr/>
                    <a:lstStyle/>
                    <a:p>
                      <a:pPr algn="l" fontAlgn="b"/>
                      <a:r>
                        <a:rPr lang="fi-FI" sz="900" b="0" i="0" u="none" strike="noStrike" dirty="0">
                          <a:solidFill>
                            <a:srgbClr val="000000"/>
                          </a:solidFill>
                          <a:effectLst/>
                          <a:latin typeface="Source Sans Pro" panose="020B0503030403020204" pitchFamily="34" charset="0"/>
                          <a:ea typeface="Source Sans Pro" panose="020B0503030403020204" pitchFamily="34" charset="0"/>
                        </a:rPr>
                        <a:t>Palveluseteli, ruotsinkielinen</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59</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36</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61 %</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209575246"/>
                  </a:ext>
                </a:extLst>
              </a:tr>
              <a:tr h="174365">
                <a:tc>
                  <a:txBody>
                    <a:bodyPr/>
                    <a:lstStyle/>
                    <a:p>
                      <a:pPr algn="l" fontAlgn="b"/>
                      <a:r>
                        <a:rPr lang="fi-FI" sz="900" b="0" i="0" u="none" strike="noStrike">
                          <a:solidFill>
                            <a:srgbClr val="000000"/>
                          </a:solidFill>
                          <a:effectLst/>
                          <a:latin typeface="Source Sans Pro" panose="020B0503030403020204" pitchFamily="34" charset="0"/>
                          <a:ea typeface="Source Sans Pro" panose="020B0503030403020204" pitchFamily="34" charset="0"/>
                        </a:rPr>
                        <a:t>Yksityinen, suomenkielinen</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24</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12</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50 %</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2402229847"/>
                  </a:ext>
                </a:extLst>
              </a:tr>
              <a:tr h="174365">
                <a:tc>
                  <a:txBody>
                    <a:bodyPr/>
                    <a:lstStyle/>
                    <a:p>
                      <a:pPr algn="l" fontAlgn="b"/>
                      <a:r>
                        <a:rPr lang="fi-FI" sz="900" b="0" i="0" u="none" strike="noStrike">
                          <a:solidFill>
                            <a:srgbClr val="000000"/>
                          </a:solidFill>
                          <a:effectLst/>
                          <a:latin typeface="Source Sans Pro" panose="020B0503030403020204" pitchFamily="34" charset="0"/>
                          <a:ea typeface="Source Sans Pro" panose="020B0503030403020204" pitchFamily="34" charset="0"/>
                        </a:rPr>
                        <a:t>Yksityinen, ruotsinkielinen</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12</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0</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tc>
                  <a:txBody>
                    <a:bodyPr/>
                    <a:lstStyle/>
                    <a:p>
                      <a:pPr algn="ctr" fontAlgn="b"/>
                      <a:r>
                        <a:rPr lang="fi-FI" sz="900" b="0" i="0" u="none" strike="noStrike">
                          <a:solidFill>
                            <a:srgbClr val="000000"/>
                          </a:solidFill>
                          <a:effectLst/>
                          <a:latin typeface="Source Sans Pro" panose="020B0503030403020204" pitchFamily="34" charset="0"/>
                          <a:ea typeface="Source Sans Pro" panose="020B0503030403020204" pitchFamily="34" charset="0"/>
                        </a:rPr>
                        <a:t>0 %</a:t>
                      </a:r>
                    </a:p>
                  </a:txBody>
                  <a:tcPr marL="7620" marR="7620" marT="7620" marB="0" anchor="b">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DF3"/>
                    </a:solidFill>
                  </a:tcPr>
                </a:tc>
                <a:extLst>
                  <a:ext uri="{0D108BD9-81ED-4DB2-BD59-A6C34878D82A}">
                    <a16:rowId xmlns:a16="http://schemas.microsoft.com/office/drawing/2014/main" val="1800004821"/>
                  </a:ext>
                </a:extLst>
              </a:tr>
              <a:tr h="174365">
                <a:tc>
                  <a:txBody>
                    <a:bodyPr/>
                    <a:lstStyle/>
                    <a:p>
                      <a:pPr algn="l" fontAlgn="b"/>
                      <a:r>
                        <a:rPr lang="fi-FI" sz="900" b="1" i="0" u="none" strike="noStrike">
                          <a:solidFill>
                            <a:srgbClr val="000000"/>
                          </a:solidFill>
                          <a:effectLst/>
                          <a:latin typeface="Source Sans Pro" panose="020B0503030403020204" pitchFamily="34" charset="0"/>
                          <a:ea typeface="Source Sans Pro" panose="020B0503030403020204" pitchFamily="34" charset="0"/>
                        </a:rPr>
                        <a:t>YHTEENSÄ</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C8DC"/>
                    </a:solidFill>
                  </a:tcPr>
                </a:tc>
                <a:tc>
                  <a:txBody>
                    <a:bodyPr/>
                    <a:lstStyle/>
                    <a:p>
                      <a:pPr algn="ctr" fontAlgn="b"/>
                      <a:r>
                        <a:rPr lang="fi-FI" sz="900" b="1" i="0" u="none" strike="noStrike">
                          <a:solidFill>
                            <a:srgbClr val="000000"/>
                          </a:solidFill>
                          <a:effectLst/>
                          <a:latin typeface="Source Sans Pro" panose="020B0503030403020204" pitchFamily="34" charset="0"/>
                          <a:ea typeface="Source Sans Pro" panose="020B0503030403020204" pitchFamily="34" charset="0"/>
                        </a:rPr>
                        <a:t>590</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C8DC"/>
                    </a:solidFill>
                  </a:tcPr>
                </a:tc>
                <a:tc>
                  <a:txBody>
                    <a:bodyPr/>
                    <a:lstStyle/>
                    <a:p>
                      <a:pPr algn="ctr" fontAlgn="b"/>
                      <a:r>
                        <a:rPr lang="fi-FI" sz="900" b="1" i="0" u="none" strike="noStrike">
                          <a:solidFill>
                            <a:srgbClr val="000000"/>
                          </a:solidFill>
                          <a:effectLst/>
                          <a:latin typeface="Source Sans Pro" panose="020B0503030403020204" pitchFamily="34" charset="0"/>
                          <a:ea typeface="Source Sans Pro" panose="020B0503030403020204" pitchFamily="34" charset="0"/>
                        </a:rPr>
                        <a:t>240</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C8DC"/>
                    </a:solidFill>
                  </a:tcPr>
                </a:tc>
                <a:tc>
                  <a:txBody>
                    <a:bodyPr/>
                    <a:lstStyle/>
                    <a:p>
                      <a:pPr algn="ctr" fontAlgn="b"/>
                      <a:r>
                        <a:rPr lang="fi-FI" sz="900" b="1" i="0" u="none" strike="noStrike" dirty="0">
                          <a:solidFill>
                            <a:srgbClr val="000000"/>
                          </a:solidFill>
                          <a:effectLst/>
                          <a:latin typeface="Source Sans Pro" panose="020B0503030403020204" pitchFamily="34" charset="0"/>
                          <a:ea typeface="Source Sans Pro" panose="020B0503030403020204" pitchFamily="34" charset="0"/>
                        </a:rPr>
                        <a:t>41 %</a:t>
                      </a:r>
                    </a:p>
                  </a:txBody>
                  <a:tcPr marL="7620" marR="7620" marT="7620" marB="0" anchor="b">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C8DC"/>
                    </a:solidFill>
                  </a:tcPr>
                </a:tc>
                <a:extLst>
                  <a:ext uri="{0D108BD9-81ED-4DB2-BD59-A6C34878D82A}">
                    <a16:rowId xmlns:a16="http://schemas.microsoft.com/office/drawing/2014/main" val="1610637850"/>
                  </a:ext>
                </a:extLst>
              </a:tr>
            </a:tbl>
          </a:graphicData>
        </a:graphic>
      </p:graphicFrame>
    </p:spTree>
    <p:extLst>
      <p:ext uri="{BB962C8B-B14F-4D97-AF65-F5344CB8AC3E}">
        <p14:creationId xmlns:p14="http://schemas.microsoft.com/office/powerpoint/2010/main" val="278355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4</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Väittämien arviointi </a:t>
            </a:r>
            <a:br>
              <a:rPr lang="fi-FI" dirty="0"/>
            </a:br>
            <a:r>
              <a:rPr lang="fi-FI" sz="2000" dirty="0"/>
              <a:t>Keskiarvot 2022 – Kauniainen </a:t>
            </a:r>
            <a:endParaRPr lang="fi-FI" dirty="0"/>
          </a:p>
        </p:txBody>
      </p:sp>
      <p:sp>
        <p:nvSpPr>
          <p:cNvPr id="20" name="Tekstikehys 7">
            <a:extLst>
              <a:ext uri="{FF2B5EF4-FFF2-40B4-BE49-F238E27FC236}">
                <a16:creationId xmlns:a16="http://schemas.microsoft.com/office/drawing/2014/main" id="{FEC5EE9B-2EB0-82CA-B80E-829498445A17}"/>
              </a:ext>
            </a:extLst>
          </p:cNvPr>
          <p:cNvSpPr txBox="1"/>
          <p:nvPr/>
        </p:nvSpPr>
        <p:spPr>
          <a:xfrm>
            <a:off x="7459980" y="105475"/>
            <a:ext cx="1565968" cy="1077218"/>
          </a:xfrm>
          <a:prstGeom prst="rect">
            <a:avLst/>
          </a:prstGeom>
          <a:noFill/>
          <a:ln>
            <a:noFill/>
          </a:ln>
        </p:spPr>
        <p:txBody>
          <a:bodyPr wrap="square" rtlCol="0">
            <a:spAutoFit/>
          </a:bodyPr>
          <a:lstStyle/>
          <a:p>
            <a:r>
              <a:rPr lang="fi-FI" sz="800" dirty="0">
                <a:latin typeface="Source Sans Pro" panose="020B0503030403020204" pitchFamily="34" charset="0"/>
                <a:ea typeface="Source Sans Pro" panose="020B0503030403020204" pitchFamily="34" charset="0"/>
              </a:rPr>
              <a:t>Asteikko: 1 = täysin eri mieltä, </a:t>
            </a:r>
          </a:p>
          <a:p>
            <a:r>
              <a:rPr lang="fi-FI" sz="800" dirty="0">
                <a:latin typeface="Source Sans Pro" panose="020B0503030403020204" pitchFamily="34" charset="0"/>
                <a:ea typeface="Source Sans Pro" panose="020B0503030403020204" pitchFamily="34" charset="0"/>
              </a:rPr>
              <a:t>2 = hyvin eri mieltä, </a:t>
            </a:r>
          </a:p>
          <a:p>
            <a:r>
              <a:rPr lang="fi-FI" sz="800" dirty="0">
                <a:latin typeface="Source Sans Pro" panose="020B0503030403020204" pitchFamily="34" charset="0"/>
                <a:ea typeface="Source Sans Pro" panose="020B0503030403020204" pitchFamily="34" charset="0"/>
              </a:rPr>
              <a:t>3 = jokseenkin eri mieltä, </a:t>
            </a:r>
          </a:p>
          <a:p>
            <a:r>
              <a:rPr lang="fi-FI" sz="800" dirty="0">
                <a:latin typeface="Source Sans Pro" panose="020B0503030403020204" pitchFamily="34" charset="0"/>
                <a:ea typeface="Source Sans Pro" panose="020B0503030403020204" pitchFamily="34" charset="0"/>
              </a:rPr>
              <a:t>4 = en samaa enkä eri mieltä,</a:t>
            </a:r>
          </a:p>
          <a:p>
            <a:r>
              <a:rPr lang="fi-FI" sz="800" dirty="0">
                <a:latin typeface="Source Sans Pro" panose="020B0503030403020204" pitchFamily="34" charset="0"/>
                <a:ea typeface="Source Sans Pro" panose="020B0503030403020204" pitchFamily="34" charset="0"/>
              </a:rPr>
              <a:t>5 = jokseenkin samaa mieltä, </a:t>
            </a:r>
          </a:p>
          <a:p>
            <a:r>
              <a:rPr lang="fi-FI" sz="800" dirty="0">
                <a:latin typeface="Source Sans Pro" panose="020B0503030403020204" pitchFamily="34" charset="0"/>
                <a:ea typeface="Source Sans Pro" panose="020B0503030403020204" pitchFamily="34" charset="0"/>
              </a:rPr>
              <a:t>6 = hyvin samaa mieltä, </a:t>
            </a:r>
          </a:p>
          <a:p>
            <a:r>
              <a:rPr lang="fi-FI" sz="800" dirty="0">
                <a:latin typeface="Source Sans Pro" panose="020B0503030403020204" pitchFamily="34" charset="0"/>
                <a:ea typeface="Source Sans Pro" panose="020B0503030403020204" pitchFamily="34" charset="0"/>
              </a:rPr>
              <a:t>7 = täysin samaa mieltä</a:t>
            </a:r>
          </a:p>
          <a:p>
            <a:endParaRPr lang="fi-FI" sz="800" dirty="0">
              <a:latin typeface="Source Sans Pro" panose="020B0503030403020204" pitchFamily="34" charset="0"/>
              <a:ea typeface="Source Sans Pro" panose="020B0503030403020204" pitchFamily="34" charset="0"/>
            </a:endParaRPr>
          </a:p>
        </p:txBody>
      </p:sp>
      <p:pic>
        <p:nvPicPr>
          <p:cNvPr id="4" name="Kuva 3">
            <a:extLst>
              <a:ext uri="{FF2B5EF4-FFF2-40B4-BE49-F238E27FC236}">
                <a16:creationId xmlns:a16="http://schemas.microsoft.com/office/drawing/2014/main" id="{FA0478CA-F2C7-8C27-100D-D25BEEA05DCD}"/>
              </a:ext>
            </a:extLst>
          </p:cNvPr>
          <p:cNvPicPr>
            <a:picLocks noChangeAspect="1"/>
          </p:cNvPicPr>
          <p:nvPr/>
        </p:nvPicPr>
        <p:blipFill rotWithShape="1">
          <a:blip r:embed="rId3"/>
          <a:srcRect l="758"/>
          <a:stretch/>
        </p:blipFill>
        <p:spPr>
          <a:xfrm>
            <a:off x="484554" y="1560068"/>
            <a:ext cx="8343082" cy="2994660"/>
          </a:xfrm>
          <a:prstGeom prst="rect">
            <a:avLst/>
          </a:prstGeom>
        </p:spPr>
      </p:pic>
    </p:spTree>
    <p:extLst>
      <p:ext uri="{BB962C8B-B14F-4D97-AF65-F5344CB8AC3E}">
        <p14:creationId xmlns:p14="http://schemas.microsoft.com/office/powerpoint/2010/main" val="109100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5</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Väittämien arviointi </a:t>
            </a:r>
            <a:br>
              <a:rPr lang="fi-FI" dirty="0"/>
            </a:br>
            <a:r>
              <a:rPr lang="fi-FI" sz="2000" dirty="0"/>
              <a:t>Kehitys – Kauniainen </a:t>
            </a:r>
            <a:endParaRPr lang="fi-FI" dirty="0"/>
          </a:p>
        </p:txBody>
      </p:sp>
      <p:graphicFrame>
        <p:nvGraphicFramePr>
          <p:cNvPr id="3" name="Taulukko 2">
            <a:extLst>
              <a:ext uri="{FF2B5EF4-FFF2-40B4-BE49-F238E27FC236}">
                <a16:creationId xmlns:a16="http://schemas.microsoft.com/office/drawing/2014/main" id="{78402D13-0DAE-850E-78AF-8F49E5933012}"/>
              </a:ext>
            </a:extLst>
          </p:cNvPr>
          <p:cNvGraphicFramePr>
            <a:graphicFrameLocks noGrp="1"/>
          </p:cNvGraphicFramePr>
          <p:nvPr>
            <p:extLst>
              <p:ext uri="{D42A27DB-BD31-4B8C-83A1-F6EECF244321}">
                <p14:modId xmlns:p14="http://schemas.microsoft.com/office/powerpoint/2010/main" val="377924091"/>
              </p:ext>
            </p:extLst>
          </p:nvPr>
        </p:nvGraphicFramePr>
        <p:xfrm>
          <a:off x="354330" y="1547895"/>
          <a:ext cx="5940000" cy="3040380"/>
        </p:xfrm>
        <a:graphic>
          <a:graphicData uri="http://schemas.openxmlformats.org/drawingml/2006/table">
            <a:tbl>
              <a:tblPr>
                <a:tableStyleId>{5C22544A-7EE6-4342-B048-85BDC9FD1C3A}</a:tableStyleId>
              </a:tblPr>
              <a:tblGrid>
                <a:gridCol w="3780000">
                  <a:extLst>
                    <a:ext uri="{9D8B030D-6E8A-4147-A177-3AD203B41FA5}">
                      <a16:colId xmlns:a16="http://schemas.microsoft.com/office/drawing/2014/main" val="1043839368"/>
                    </a:ext>
                  </a:extLst>
                </a:gridCol>
                <a:gridCol w="720000">
                  <a:extLst>
                    <a:ext uri="{9D8B030D-6E8A-4147-A177-3AD203B41FA5}">
                      <a16:colId xmlns:a16="http://schemas.microsoft.com/office/drawing/2014/main" val="3163460063"/>
                    </a:ext>
                  </a:extLst>
                </a:gridCol>
                <a:gridCol w="720000">
                  <a:extLst>
                    <a:ext uri="{9D8B030D-6E8A-4147-A177-3AD203B41FA5}">
                      <a16:colId xmlns:a16="http://schemas.microsoft.com/office/drawing/2014/main" val="2980687325"/>
                    </a:ext>
                  </a:extLst>
                </a:gridCol>
                <a:gridCol w="720000">
                  <a:extLst>
                    <a:ext uri="{9D8B030D-6E8A-4147-A177-3AD203B41FA5}">
                      <a16:colId xmlns:a16="http://schemas.microsoft.com/office/drawing/2014/main" val="3688901118"/>
                    </a:ext>
                  </a:extLst>
                </a:gridCol>
              </a:tblGrid>
              <a:tr h="190500">
                <a:tc>
                  <a:txBody>
                    <a:bodyPr/>
                    <a:lstStyle/>
                    <a:p>
                      <a:pPr algn="l" fontAlgn="ctr"/>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R="7620" marT="7620" marB="0" anchor="ctr">
                    <a:noFill/>
                  </a:tcPr>
                </a:tc>
                <a:tc>
                  <a:txBody>
                    <a:bodyPr/>
                    <a:lstStyle/>
                    <a:p>
                      <a:pPr algn="ctr" fontAlgn="ctr"/>
                      <a:r>
                        <a:rPr lang="fi-FI" sz="800" b="1" i="0" u="none" strike="noStrike" dirty="0">
                          <a:solidFill>
                            <a:schemeClr val="tx1"/>
                          </a:solidFill>
                          <a:effectLst/>
                          <a:latin typeface="Source Sans Pro" panose="020B0503030403020204" pitchFamily="34" charset="0"/>
                          <a:ea typeface="Source Sans Pro" panose="020B0503030403020204" pitchFamily="34" charset="0"/>
                        </a:rPr>
                        <a:t>2020</a:t>
                      </a:r>
                    </a:p>
                  </a:txBody>
                  <a:tcPr marL="7620" marT="7620" marB="0" anchor="ctr">
                    <a:noFill/>
                  </a:tcPr>
                </a:tc>
                <a:tc>
                  <a:txBody>
                    <a:bodyPr/>
                    <a:lstStyle/>
                    <a:p>
                      <a:pPr algn="ctr" fontAlgn="ctr"/>
                      <a:r>
                        <a:rPr lang="fi-FI" sz="800" b="1" i="0" u="none" strike="noStrike">
                          <a:solidFill>
                            <a:schemeClr val="tx1"/>
                          </a:solidFill>
                          <a:effectLst/>
                          <a:latin typeface="Source Sans Pro" panose="020B0503030403020204" pitchFamily="34" charset="0"/>
                          <a:ea typeface="Source Sans Pro" panose="020B0503030403020204" pitchFamily="34" charset="0"/>
                        </a:rPr>
                        <a:t>2022</a:t>
                      </a:r>
                    </a:p>
                  </a:txBody>
                  <a:tcPr marL="7620" marT="7620" marB="0" anchor="ctr">
                    <a:noFill/>
                  </a:tcPr>
                </a:tc>
                <a:tc>
                  <a:txBody>
                    <a:bodyPr/>
                    <a:lstStyle/>
                    <a:p>
                      <a:pPr algn="ctr" fontAlgn="b"/>
                      <a:r>
                        <a:rPr lang="fi-FI" sz="800" b="1" i="0" u="none" strike="noStrike">
                          <a:solidFill>
                            <a:schemeClr val="tx1"/>
                          </a:solidFill>
                          <a:effectLst/>
                          <a:latin typeface="Source Sans Pro" panose="020B0503030403020204" pitchFamily="34" charset="0"/>
                          <a:ea typeface="Source Sans Pro" panose="020B0503030403020204" pitchFamily="34" charset="0"/>
                        </a:rPr>
                        <a:t>Muutos</a:t>
                      </a:r>
                    </a:p>
                  </a:txBody>
                  <a:tcPr marL="7620" marR="7620" marT="7620" marB="0" anchor="ctr">
                    <a:noFill/>
                  </a:tcPr>
                </a:tc>
                <a:extLst>
                  <a:ext uri="{0D108BD9-81ED-4DB2-BD59-A6C34878D82A}">
                    <a16:rowId xmlns:a16="http://schemas.microsoft.com/office/drawing/2014/main" val="2175385251"/>
                  </a:ext>
                </a:extLst>
              </a:tr>
              <a:tr h="190500">
                <a:tc>
                  <a:txBody>
                    <a:bodyPr/>
                    <a:lstStyle/>
                    <a:p>
                      <a:pPr algn="r"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n</a:t>
                      </a:r>
                    </a:p>
                  </a:txBody>
                  <a:tcPr marR="7620" marT="7620" marB="0" anchor="ctr">
                    <a:lnB w="6350" cap="flat" cmpd="sng" algn="ctr">
                      <a:solidFill>
                        <a:schemeClr val="tx1"/>
                      </a:solidFill>
                      <a:prstDash val="solid"/>
                      <a:round/>
                      <a:headEnd type="none" w="med" len="med"/>
                      <a:tailEnd type="none" w="med" len="med"/>
                    </a:lnB>
                    <a:noFill/>
                  </a:tcPr>
                </a:tc>
                <a:tc>
                  <a:txBody>
                    <a:bodyPr/>
                    <a:lstStyle/>
                    <a:p>
                      <a:pPr algn="ctr" fontAlgn="b"/>
                      <a:r>
                        <a:rPr lang="fi-FI" sz="800" b="0" i="0" u="none" strike="noStrike" dirty="0">
                          <a:solidFill>
                            <a:srgbClr val="000000"/>
                          </a:solidFill>
                          <a:effectLst/>
                          <a:latin typeface="Source Sans Pro" panose="020B0503030403020204" pitchFamily="34" charset="0"/>
                        </a:rPr>
                        <a:t>192</a:t>
                      </a:r>
                    </a:p>
                  </a:txBody>
                  <a:tcPr marL="7620" marR="7620" marT="7620" marB="0" anchor="ctr">
                    <a:lnB w="6350" cap="flat" cmpd="sng" algn="ctr">
                      <a:solidFill>
                        <a:schemeClr val="tx1"/>
                      </a:solidFill>
                      <a:prstDash val="solid"/>
                      <a:round/>
                      <a:headEnd type="none" w="med" len="med"/>
                      <a:tailEnd type="none" w="med" len="med"/>
                    </a:lnB>
                    <a:noFill/>
                  </a:tcPr>
                </a:tc>
                <a:tc>
                  <a:txBody>
                    <a:bodyPr/>
                    <a:lstStyle/>
                    <a:p>
                      <a:pPr algn="ctr" fontAlgn="b"/>
                      <a:r>
                        <a:rPr lang="fi-FI" sz="800" b="0" i="0" u="none" strike="noStrike" dirty="0">
                          <a:solidFill>
                            <a:srgbClr val="000000"/>
                          </a:solidFill>
                          <a:effectLst/>
                          <a:latin typeface="Source Sans Pro" panose="020B0503030403020204" pitchFamily="34" charset="0"/>
                        </a:rPr>
                        <a:t>240</a:t>
                      </a:r>
                    </a:p>
                  </a:txBody>
                  <a:tcPr marL="7620" marR="7620" marT="7620" marB="0" anchor="ctr">
                    <a:lnB w="6350" cap="flat" cmpd="sng" algn="ctr">
                      <a:solidFill>
                        <a:schemeClr val="tx1"/>
                      </a:solidFill>
                      <a:prstDash val="solid"/>
                      <a:round/>
                      <a:headEnd type="none" w="med" len="med"/>
                      <a:tailEnd type="none" w="med" len="med"/>
                    </a:lnB>
                    <a:noFill/>
                  </a:tcPr>
                </a:tc>
                <a:tc>
                  <a:txBody>
                    <a:bodyPr/>
                    <a:lstStyle/>
                    <a:p>
                      <a:pPr algn="ctr" fontAlgn="b"/>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L="7620" marR="7620" marT="7620" marB="0"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372"/>
                  </a:ext>
                </a:extLst>
              </a:tr>
              <a:tr h="190500">
                <a:tc>
                  <a:txBody>
                    <a:bodyPr/>
                    <a:lstStyle/>
                    <a:p>
                      <a:pPr algn="l"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1. Lapseni viihtyy hyvin</a:t>
                      </a:r>
                    </a:p>
                  </a:txBody>
                  <a:tcPr marR="7620" marT="7620" marB="0" anchor="ctr">
                    <a:lnT w="6350" cap="flat" cmpd="sng" algn="ctr">
                      <a:solidFill>
                        <a:schemeClr val="tx1"/>
                      </a:solidFill>
                      <a:prstDash val="solid"/>
                      <a:round/>
                      <a:headEnd type="none" w="med" len="med"/>
                      <a:tailEnd type="none" w="med" len="med"/>
                    </a:lnT>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6,5</a:t>
                      </a:r>
                    </a:p>
                  </a:txBody>
                  <a:tcPr marL="7620" marR="7620" marT="7620" marB="0" anchor="ctr">
                    <a:lnT w="635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6,4</a:t>
                      </a:r>
                    </a:p>
                  </a:txBody>
                  <a:tcPr marL="7620" marR="7620" marT="7620" marB="0" anchor="ctr">
                    <a:lnT w="635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-0,1</a:t>
                      </a:r>
                    </a:p>
                  </a:txBody>
                  <a:tcPr marL="7620" marR="7620" marT="7620" marB="0" anchor="ctr">
                    <a:lnT w="6350" cap="flat" cmpd="sng" algn="ctr">
                      <a:solidFill>
                        <a:schemeClr val="tx1"/>
                      </a:solidFill>
                      <a:prstDash val="solid"/>
                      <a:round/>
                      <a:headEnd type="none" w="med" len="med"/>
                      <a:tailEnd type="none" w="med" len="med"/>
                    </a:lnT>
                    <a:solidFill>
                      <a:srgbClr val="EAEDF3"/>
                    </a:solidFill>
                  </a:tcPr>
                </a:tc>
                <a:extLst>
                  <a:ext uri="{0D108BD9-81ED-4DB2-BD59-A6C34878D82A}">
                    <a16:rowId xmlns:a16="http://schemas.microsoft.com/office/drawing/2014/main" val="3838244374"/>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2. Minut kohdataan huoltajana arvostavasti ja ystävällisesti</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6,7</a:t>
                      </a:r>
                    </a:p>
                  </a:txBody>
                  <a:tcPr marL="7620" marR="7620" marT="7620" marB="0" anchor="ctr">
                    <a:solidFill>
                      <a:schemeClr val="accent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6,7</a:t>
                      </a:r>
                    </a:p>
                  </a:txBody>
                  <a:tcPr marL="7620" marR="7620" marT="7620" marB="0" anchor="ctr">
                    <a:solidFill>
                      <a:schemeClr val="accent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796530817"/>
                  </a:ext>
                </a:extLst>
              </a:tr>
              <a:tr h="190500">
                <a:tc>
                  <a:txBody>
                    <a:bodyPr/>
                    <a:lstStyle/>
                    <a:p>
                      <a:pPr algn="l"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3. Saan henkilökunnalta riittävästi tietoa siitä, miten lapseni päivä on sujunut</a:t>
                      </a:r>
                    </a:p>
                  </a:txBody>
                  <a:tcPr marR="7620" marT="7620" marB="0" anchor="ctr">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6,1</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0,2</a:t>
                      </a:r>
                    </a:p>
                  </a:txBody>
                  <a:tcPr marL="7620" marR="7620" marT="7620" marB="0" anchor="ctr">
                    <a:solidFill>
                      <a:srgbClr val="EAEDF3"/>
                    </a:solidFill>
                  </a:tcPr>
                </a:tc>
                <a:extLst>
                  <a:ext uri="{0D108BD9-81ED-4DB2-BD59-A6C34878D82A}">
                    <a16:rowId xmlns:a16="http://schemas.microsoft.com/office/drawing/2014/main" val="960412927"/>
                  </a:ext>
                </a:extLst>
              </a:tr>
              <a:tr h="190500">
                <a:tc>
                  <a:txBody>
                    <a:bodyPr/>
                    <a:lstStyle/>
                    <a:p>
                      <a:pPr algn="l"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4. Viestintä ajankohtaisista asioista on riittävää ja luotettavaa</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0,1</a:t>
                      </a:r>
                    </a:p>
                  </a:txBody>
                  <a:tcPr marL="7620" marR="7620" marT="7620" marB="0" anchor="ctr">
                    <a:solidFill>
                      <a:srgbClr val="EAEDF3"/>
                    </a:solidFill>
                  </a:tcPr>
                </a:tc>
                <a:extLst>
                  <a:ext uri="{0D108BD9-81ED-4DB2-BD59-A6C34878D82A}">
                    <a16:rowId xmlns:a16="http://schemas.microsoft.com/office/drawing/2014/main" val="209575246"/>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5. Lapseni turvallisuudesta ja hyvinvoinnista huolehditaan hyvin</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800004821"/>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6. Lapsellani on kavereita varhaiskasvatus-tai esiopetuspaikassa</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6,4</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6,4</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610637850"/>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7. Lapsen vasu:a tai leops:ia koskevassa keskustelussa sovitut asiat ja toimintatavat toteutuvat lapseni varhaiskasvatuksessa/esiopetuksessa</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4132757106"/>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8. Varhaiskasvatuksessa/esiopetuksessa hyödynnetään monipuolisesti eri oppimisympäristöjä varhaiskasvatuspaikan lisäksi</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0,1</a:t>
                      </a:r>
                    </a:p>
                  </a:txBody>
                  <a:tcPr marL="7620" marR="7620" marT="7620" marB="0" anchor="ctr">
                    <a:solidFill>
                      <a:srgbClr val="EAEDF3"/>
                    </a:solidFill>
                  </a:tcPr>
                </a:tc>
                <a:extLst>
                  <a:ext uri="{0D108BD9-81ED-4DB2-BD59-A6C34878D82A}">
                    <a16:rowId xmlns:a16="http://schemas.microsoft.com/office/drawing/2014/main" val="2076618944"/>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9. Lapsellani on mahdollisuus monipuoliseen toimintaan ja leikkiin</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167757248"/>
                  </a:ext>
                </a:extLst>
              </a:tr>
              <a:tr h="190500">
                <a:tc>
                  <a:txBody>
                    <a:bodyPr/>
                    <a:lstStyle/>
                    <a:p>
                      <a:pPr algn="l"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10. Lapseni vahvuudet, tarpeet ja mielenkiinnon kohteet huomioidaan toiminnassa</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3966990646"/>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11. Lapsellani on mahdollisuus vaikuttaa toiminnan suunnitteluun ja sisältöön</a:t>
                      </a:r>
                    </a:p>
                  </a:txBody>
                  <a:tcPr marR="7620" marT="7620" marB="0" anchor="ctr">
                    <a:solidFill>
                      <a:srgbClr val="EAEDF3"/>
                    </a:solidFill>
                  </a:tcPr>
                </a:tc>
                <a:tc>
                  <a:txBody>
                    <a:bodyPr/>
                    <a:lstStyle/>
                    <a:p>
                      <a:pPr algn="ctr" fontAlgn="b"/>
                      <a:r>
                        <a:rPr lang="fi-FI" sz="800" b="0" i="0" u="none" strike="noStrike">
                          <a:solidFill>
                            <a:srgbClr val="32363A"/>
                          </a:solidFill>
                          <a:effectLst/>
                          <a:latin typeface="Source Sans Pro" panose="020B0503030403020204" pitchFamily="34" charset="0"/>
                        </a:rPr>
                        <a:t>5,5</a:t>
                      </a:r>
                    </a:p>
                  </a:txBody>
                  <a:tcPr marL="7620" marR="7620" marT="7620" marB="0" anchor="ctr">
                    <a:solidFill>
                      <a:srgbClr val="EAEDF3"/>
                    </a:solidFill>
                  </a:tcPr>
                </a:tc>
                <a:tc>
                  <a:txBody>
                    <a:bodyPr/>
                    <a:lstStyle/>
                    <a:p>
                      <a:pPr algn="ctr" fontAlgn="b"/>
                      <a:r>
                        <a:rPr lang="fi-FI" sz="800" b="0" i="0" u="none" strike="noStrike">
                          <a:solidFill>
                            <a:srgbClr val="32363A"/>
                          </a:solidFill>
                          <a:effectLst/>
                          <a:latin typeface="Source Sans Pro" panose="020B0503030403020204" pitchFamily="34" charset="0"/>
                        </a:rPr>
                        <a:t>5,5</a:t>
                      </a:r>
                    </a:p>
                  </a:txBody>
                  <a:tcPr marL="7620"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587448830"/>
                  </a:ext>
                </a:extLst>
              </a:tr>
              <a:tr h="190500">
                <a:tc>
                  <a:txBody>
                    <a:bodyPr/>
                    <a:lstStyle/>
                    <a:p>
                      <a:pPr algn="l" fontAlgn="ctr"/>
                      <a:r>
                        <a:rPr lang="fi-FI" sz="800" b="0" i="0" u="none" strike="noStrike">
                          <a:solidFill>
                            <a:schemeClr val="tx1"/>
                          </a:solidFill>
                          <a:effectLst/>
                          <a:latin typeface="Source Sans Pro" panose="020B0503030403020204" pitchFamily="34" charset="0"/>
                          <a:ea typeface="Source Sans Pro" panose="020B0503030403020204" pitchFamily="34" charset="0"/>
                        </a:rPr>
                        <a:t>12. Minulla on mahdollisuus esittää toiveita ja antaa palautetta lapseni ryhmän toimintaan</a:t>
                      </a:r>
                    </a:p>
                  </a:txBody>
                  <a:tcPr marR="7620" marT="7620" marB="0" anchor="ctr">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1873758514"/>
                  </a:ext>
                </a:extLst>
              </a:tr>
              <a:tr h="190500">
                <a:tc>
                  <a:txBody>
                    <a:bodyPr/>
                    <a:lstStyle/>
                    <a:p>
                      <a:pPr algn="l"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13. Antamani palautteet, ideat ja toiveet on huomioitu</a:t>
                      </a:r>
                    </a:p>
                  </a:txBody>
                  <a:tcPr marR="7620" marT="7620"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6,0</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6,0</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0,0</a:t>
                      </a:r>
                    </a:p>
                  </a:txBody>
                  <a:tcPr marL="7620" marR="7620" marT="7620" marB="0" anchor="ctr">
                    <a:solidFill>
                      <a:srgbClr val="EAEDF3"/>
                    </a:solidFill>
                  </a:tcPr>
                </a:tc>
                <a:extLst>
                  <a:ext uri="{0D108BD9-81ED-4DB2-BD59-A6C34878D82A}">
                    <a16:rowId xmlns:a16="http://schemas.microsoft.com/office/drawing/2014/main" val="226374253"/>
                  </a:ext>
                </a:extLst>
              </a:tr>
            </a:tbl>
          </a:graphicData>
        </a:graphic>
      </p:graphicFrame>
      <p:sp>
        <p:nvSpPr>
          <p:cNvPr id="4" name="Tekstikehys 7">
            <a:extLst>
              <a:ext uri="{FF2B5EF4-FFF2-40B4-BE49-F238E27FC236}">
                <a16:creationId xmlns:a16="http://schemas.microsoft.com/office/drawing/2014/main" id="{33855A28-1B83-C04C-7FA3-2226C1E3FEEB}"/>
              </a:ext>
            </a:extLst>
          </p:cNvPr>
          <p:cNvSpPr txBox="1"/>
          <p:nvPr/>
        </p:nvSpPr>
        <p:spPr>
          <a:xfrm>
            <a:off x="7459980" y="105475"/>
            <a:ext cx="1565968" cy="1446550"/>
          </a:xfrm>
          <a:prstGeom prst="rect">
            <a:avLst/>
          </a:prstGeom>
          <a:noFill/>
          <a:ln>
            <a:noFill/>
          </a:ln>
        </p:spPr>
        <p:txBody>
          <a:bodyPr wrap="square" rtlCol="0">
            <a:spAutoFit/>
          </a:bodyPr>
          <a:lstStyle/>
          <a:p>
            <a:r>
              <a:rPr lang="fi-FI" sz="800" dirty="0">
                <a:latin typeface="Source Sans Pro" panose="020B0503030403020204" pitchFamily="34" charset="0"/>
                <a:ea typeface="Source Sans Pro" panose="020B0503030403020204" pitchFamily="34" charset="0"/>
              </a:rPr>
              <a:t>Asteikko: 1 = täysin eri mieltä, </a:t>
            </a:r>
          </a:p>
          <a:p>
            <a:r>
              <a:rPr lang="fi-FI" sz="800" dirty="0">
                <a:latin typeface="Source Sans Pro" panose="020B0503030403020204" pitchFamily="34" charset="0"/>
                <a:ea typeface="Source Sans Pro" panose="020B0503030403020204" pitchFamily="34" charset="0"/>
              </a:rPr>
              <a:t>2 = hyvin eri mieltä, </a:t>
            </a:r>
          </a:p>
          <a:p>
            <a:r>
              <a:rPr lang="fi-FI" sz="800" dirty="0">
                <a:latin typeface="Source Sans Pro" panose="020B0503030403020204" pitchFamily="34" charset="0"/>
                <a:ea typeface="Source Sans Pro" panose="020B0503030403020204" pitchFamily="34" charset="0"/>
              </a:rPr>
              <a:t>3 = jokseenkin eri mieltä, </a:t>
            </a:r>
          </a:p>
          <a:p>
            <a:r>
              <a:rPr lang="fi-FI" sz="800" dirty="0">
                <a:latin typeface="Source Sans Pro" panose="020B0503030403020204" pitchFamily="34" charset="0"/>
                <a:ea typeface="Source Sans Pro" panose="020B0503030403020204" pitchFamily="34" charset="0"/>
              </a:rPr>
              <a:t>4 = en samaa enkä eri mieltä,</a:t>
            </a:r>
          </a:p>
          <a:p>
            <a:r>
              <a:rPr lang="fi-FI" sz="800" dirty="0">
                <a:latin typeface="Source Sans Pro" panose="020B0503030403020204" pitchFamily="34" charset="0"/>
                <a:ea typeface="Source Sans Pro" panose="020B0503030403020204" pitchFamily="34" charset="0"/>
              </a:rPr>
              <a:t>5 = jokseenkin samaa mieltä, </a:t>
            </a:r>
          </a:p>
          <a:p>
            <a:r>
              <a:rPr lang="fi-FI" sz="800" dirty="0">
                <a:latin typeface="Source Sans Pro" panose="020B0503030403020204" pitchFamily="34" charset="0"/>
                <a:ea typeface="Source Sans Pro" panose="020B0503030403020204" pitchFamily="34" charset="0"/>
              </a:rPr>
              <a:t>6 = hyvin samaa mieltä, </a:t>
            </a:r>
          </a:p>
          <a:p>
            <a:r>
              <a:rPr lang="fi-FI" sz="800" dirty="0">
                <a:latin typeface="Source Sans Pro" panose="020B0503030403020204" pitchFamily="34" charset="0"/>
                <a:ea typeface="Source Sans Pro" panose="020B0503030403020204" pitchFamily="34" charset="0"/>
              </a:rPr>
              <a:t>7 = täysin samaa mieltä</a:t>
            </a:r>
          </a:p>
          <a:p>
            <a:endParaRPr lang="fi-FI" sz="800" dirty="0">
              <a:latin typeface="Source Sans Pro" panose="020B0503030403020204" pitchFamily="34" charset="0"/>
              <a:ea typeface="Source Sans Pro" panose="020B0503030403020204" pitchFamily="34" charset="0"/>
            </a:endParaRPr>
          </a:p>
          <a:p>
            <a:r>
              <a:rPr lang="fi-FI" sz="800" dirty="0">
                <a:latin typeface="Source Sans Pro" panose="020B0503030403020204" pitchFamily="34" charset="0"/>
                <a:ea typeface="Source Sans Pro" panose="020B0503030403020204" pitchFamily="34" charset="0"/>
              </a:rPr>
              <a:t>Vihreä: 6,0 tai parempi</a:t>
            </a:r>
          </a:p>
          <a:p>
            <a:r>
              <a:rPr lang="fi-FI" sz="800" dirty="0">
                <a:latin typeface="Source Sans Pro" panose="020B0503030403020204" pitchFamily="34" charset="0"/>
                <a:ea typeface="Source Sans Pro" panose="020B0503030403020204" pitchFamily="34" charset="0"/>
              </a:rPr>
              <a:t>Punainen: alempi kuin 5,0</a:t>
            </a:r>
          </a:p>
          <a:p>
            <a:endParaRPr lang="fi-FI" sz="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706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6</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Väittämien arviointi </a:t>
            </a:r>
            <a:br>
              <a:rPr lang="fi-FI" dirty="0"/>
            </a:br>
            <a:r>
              <a:rPr lang="fi-FI" sz="2000" dirty="0"/>
              <a:t>Jakaumat 2022 – Kauniainen </a:t>
            </a:r>
            <a:endParaRPr lang="fi-FI" dirty="0"/>
          </a:p>
        </p:txBody>
      </p:sp>
      <p:pic>
        <p:nvPicPr>
          <p:cNvPr id="6" name="Kuva 5">
            <a:extLst>
              <a:ext uri="{FF2B5EF4-FFF2-40B4-BE49-F238E27FC236}">
                <a16:creationId xmlns:a16="http://schemas.microsoft.com/office/drawing/2014/main" id="{691F829D-9CBD-D2D4-9EB8-7C80F1AA39AE}"/>
              </a:ext>
            </a:extLst>
          </p:cNvPr>
          <p:cNvPicPr>
            <a:picLocks noChangeAspect="1"/>
          </p:cNvPicPr>
          <p:nvPr/>
        </p:nvPicPr>
        <p:blipFill>
          <a:blip r:embed="rId3"/>
          <a:stretch>
            <a:fillRect/>
          </a:stretch>
        </p:blipFill>
        <p:spPr>
          <a:xfrm>
            <a:off x="351687" y="1236088"/>
            <a:ext cx="8486775" cy="3594735"/>
          </a:xfrm>
          <a:prstGeom prst="rect">
            <a:avLst/>
          </a:prstGeom>
        </p:spPr>
      </p:pic>
    </p:spTree>
    <p:extLst>
      <p:ext uri="{BB962C8B-B14F-4D97-AF65-F5344CB8AC3E}">
        <p14:creationId xmlns:p14="http://schemas.microsoft.com/office/powerpoint/2010/main" val="393982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7</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Väittämien arviointi </a:t>
            </a:r>
            <a:br>
              <a:rPr lang="fi-FI" dirty="0"/>
            </a:br>
            <a:r>
              <a:rPr lang="fi-FI" sz="2000" dirty="0"/>
              <a:t>Vertailu tuottajan mukaan – Kauniainen 2022</a:t>
            </a:r>
            <a:endParaRPr lang="fi-FI" dirty="0"/>
          </a:p>
        </p:txBody>
      </p:sp>
      <p:graphicFrame>
        <p:nvGraphicFramePr>
          <p:cNvPr id="4" name="Sisällön paikkamerkki 3">
            <a:extLst>
              <a:ext uri="{FF2B5EF4-FFF2-40B4-BE49-F238E27FC236}">
                <a16:creationId xmlns:a16="http://schemas.microsoft.com/office/drawing/2014/main" id="{B1AF6394-3745-C6B7-ECB1-E41333738CB8}"/>
              </a:ext>
            </a:extLst>
          </p:cNvPr>
          <p:cNvGraphicFramePr>
            <a:graphicFrameLocks noGrp="1"/>
          </p:cNvGraphicFramePr>
          <p:nvPr>
            <p:ph idx="1"/>
            <p:extLst>
              <p:ext uri="{D42A27DB-BD31-4B8C-83A1-F6EECF244321}">
                <p14:modId xmlns:p14="http://schemas.microsoft.com/office/powerpoint/2010/main" val="3922456920"/>
              </p:ext>
            </p:extLst>
          </p:nvPr>
        </p:nvGraphicFramePr>
        <p:xfrm>
          <a:off x="353258" y="1365463"/>
          <a:ext cx="5940000" cy="3340014"/>
        </p:xfrm>
        <a:graphic>
          <a:graphicData uri="http://schemas.openxmlformats.org/drawingml/2006/table">
            <a:tbl>
              <a:tblPr>
                <a:tableStyleId>{5C22544A-7EE6-4342-B048-85BDC9FD1C3A}</a:tableStyleId>
              </a:tblPr>
              <a:tblGrid>
                <a:gridCol w="3780000">
                  <a:extLst>
                    <a:ext uri="{9D8B030D-6E8A-4147-A177-3AD203B41FA5}">
                      <a16:colId xmlns:a16="http://schemas.microsoft.com/office/drawing/2014/main" val="3884303420"/>
                    </a:ext>
                  </a:extLst>
                </a:gridCol>
                <a:gridCol w="720000">
                  <a:extLst>
                    <a:ext uri="{9D8B030D-6E8A-4147-A177-3AD203B41FA5}">
                      <a16:colId xmlns:a16="http://schemas.microsoft.com/office/drawing/2014/main" val="3134032962"/>
                    </a:ext>
                  </a:extLst>
                </a:gridCol>
                <a:gridCol w="720000">
                  <a:extLst>
                    <a:ext uri="{9D8B030D-6E8A-4147-A177-3AD203B41FA5}">
                      <a16:colId xmlns:a16="http://schemas.microsoft.com/office/drawing/2014/main" val="2702714075"/>
                    </a:ext>
                  </a:extLst>
                </a:gridCol>
                <a:gridCol w="720000">
                  <a:extLst>
                    <a:ext uri="{9D8B030D-6E8A-4147-A177-3AD203B41FA5}">
                      <a16:colId xmlns:a16="http://schemas.microsoft.com/office/drawing/2014/main" val="3525591383"/>
                    </a:ext>
                  </a:extLst>
                </a:gridCol>
              </a:tblGrid>
              <a:tr h="216000">
                <a:tc>
                  <a:txBody>
                    <a:bodyPr/>
                    <a:lstStyle/>
                    <a:p>
                      <a:pPr algn="l" fontAlgn="ctr"/>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noFill/>
                  </a:tcPr>
                </a:tc>
                <a:tc>
                  <a:txBody>
                    <a:bodyPr/>
                    <a:lstStyle/>
                    <a:p>
                      <a:pPr algn="ctr" fontAlgn="ctr"/>
                      <a:r>
                        <a:rPr lang="fi-FI" sz="800" b="1" u="none" strike="noStrike" dirty="0">
                          <a:solidFill>
                            <a:schemeClr val="tx1"/>
                          </a:solidFill>
                          <a:effectLst/>
                          <a:latin typeface="Source Sans Pro" panose="020B0503030403020204" pitchFamily="34" charset="0"/>
                          <a:ea typeface="Source Sans Pro" panose="020B0503030403020204" pitchFamily="34" charset="0"/>
                        </a:rPr>
                        <a:t>kunta</a:t>
                      </a:r>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L="5498" marR="65975" marT="5498" marB="0" anchor="ctr">
                    <a:noFill/>
                  </a:tcPr>
                </a:tc>
                <a:tc>
                  <a:txBody>
                    <a:bodyPr/>
                    <a:lstStyle/>
                    <a:p>
                      <a:pPr algn="ctr" fontAlgn="ctr"/>
                      <a:r>
                        <a:rPr lang="fi-FI" sz="800" b="1" u="none" strike="noStrike" dirty="0">
                          <a:solidFill>
                            <a:schemeClr val="tx1"/>
                          </a:solidFill>
                          <a:effectLst/>
                          <a:latin typeface="Source Sans Pro" panose="020B0503030403020204" pitchFamily="34" charset="0"/>
                          <a:ea typeface="Source Sans Pro" panose="020B0503030403020204" pitchFamily="34" charset="0"/>
                        </a:rPr>
                        <a:t>palveluseteli</a:t>
                      </a:r>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L="5498" marR="65975" marT="5498" marB="0" anchor="ctr">
                    <a:noFill/>
                  </a:tcPr>
                </a:tc>
                <a:tc>
                  <a:txBody>
                    <a:bodyPr/>
                    <a:lstStyle/>
                    <a:p>
                      <a:pPr algn="ctr" fontAlgn="ctr"/>
                      <a:r>
                        <a:rPr lang="fi-FI" sz="800" b="1" u="none" strike="noStrike" dirty="0">
                          <a:solidFill>
                            <a:schemeClr val="tx1"/>
                          </a:solidFill>
                          <a:effectLst/>
                          <a:latin typeface="Source Sans Pro" panose="020B0503030403020204" pitchFamily="34" charset="0"/>
                          <a:ea typeface="Source Sans Pro" panose="020B0503030403020204" pitchFamily="34" charset="0"/>
                        </a:rPr>
                        <a:t>yksityinen</a:t>
                      </a:r>
                      <a:endParaRPr lang="fi-FI" sz="800" b="1" i="0" u="none" strike="noStrike" dirty="0">
                        <a:solidFill>
                          <a:schemeClr val="tx1"/>
                        </a:solidFill>
                        <a:effectLst/>
                        <a:latin typeface="Source Sans Pro" panose="020B0503030403020204" pitchFamily="34" charset="0"/>
                        <a:ea typeface="Source Sans Pro" panose="020B0503030403020204" pitchFamily="34" charset="0"/>
                      </a:endParaRPr>
                    </a:p>
                  </a:txBody>
                  <a:tcPr marL="5498" marR="65975" marT="5498" marB="0" anchor="ctr">
                    <a:noFill/>
                  </a:tcPr>
                </a:tc>
                <a:extLst>
                  <a:ext uri="{0D108BD9-81ED-4DB2-BD59-A6C34878D82A}">
                    <a16:rowId xmlns:a16="http://schemas.microsoft.com/office/drawing/2014/main" val="2287184943"/>
                  </a:ext>
                </a:extLst>
              </a:tr>
              <a:tr h="216000">
                <a:tc>
                  <a:txBody>
                    <a:bodyPr/>
                    <a:lstStyle/>
                    <a:p>
                      <a:pPr algn="r" fontAlgn="ctr"/>
                      <a:r>
                        <a:rPr lang="fi-FI" sz="800" b="0" i="0" u="none" strike="noStrike" dirty="0">
                          <a:solidFill>
                            <a:schemeClr val="tx1"/>
                          </a:solidFill>
                          <a:effectLst/>
                          <a:latin typeface="Source Sans Pro" panose="020B0503030403020204" pitchFamily="34" charset="0"/>
                          <a:ea typeface="Source Sans Pro" panose="020B0503030403020204" pitchFamily="34" charset="0"/>
                        </a:rPr>
                        <a:t>n</a:t>
                      </a:r>
                    </a:p>
                  </a:txBody>
                  <a:tcPr marL="65975" marR="5498" marT="5498" marB="0" anchor="ctr">
                    <a:lnB w="6350" cap="flat" cmpd="sng" algn="ctr">
                      <a:solidFill>
                        <a:schemeClr val="tx1"/>
                      </a:solidFill>
                      <a:prstDash val="solid"/>
                      <a:round/>
                      <a:headEnd type="none" w="med" len="med"/>
                      <a:tailEnd type="none" w="med" len="med"/>
                    </a:lnB>
                    <a:noFill/>
                  </a:tcPr>
                </a:tc>
                <a:tc>
                  <a:txBody>
                    <a:bodyPr/>
                    <a:lstStyle/>
                    <a:p>
                      <a:pPr algn="ctr" fontAlgn="b"/>
                      <a:r>
                        <a:rPr lang="fi-FI" sz="800" b="0" i="0" u="none" strike="noStrike" dirty="0">
                          <a:solidFill>
                            <a:srgbClr val="000000"/>
                          </a:solidFill>
                          <a:effectLst/>
                          <a:latin typeface="Source Sans Pro" panose="020B0503030403020204" pitchFamily="34" charset="0"/>
                        </a:rPr>
                        <a:t>184</a:t>
                      </a:r>
                    </a:p>
                  </a:txBody>
                  <a:tcPr marL="7620" marR="7620" marT="7620" marB="0" anchor="ctr">
                    <a:lnB w="6350" cap="flat" cmpd="sng" algn="ctr">
                      <a:solidFill>
                        <a:schemeClr val="tx1"/>
                      </a:solidFill>
                      <a:prstDash val="solid"/>
                      <a:round/>
                      <a:headEnd type="none" w="med" len="med"/>
                      <a:tailEnd type="none" w="med" len="med"/>
                    </a:lnB>
                    <a:noFill/>
                  </a:tcPr>
                </a:tc>
                <a:tc>
                  <a:txBody>
                    <a:bodyPr/>
                    <a:lstStyle/>
                    <a:p>
                      <a:pPr algn="ctr" fontAlgn="b"/>
                      <a:r>
                        <a:rPr lang="fi-FI" sz="800" b="0" i="0" u="none" strike="noStrike">
                          <a:solidFill>
                            <a:srgbClr val="000000"/>
                          </a:solidFill>
                          <a:effectLst/>
                          <a:latin typeface="Source Sans Pro" panose="020B0503030403020204" pitchFamily="34" charset="0"/>
                        </a:rPr>
                        <a:t>44</a:t>
                      </a:r>
                    </a:p>
                  </a:txBody>
                  <a:tcPr marL="7620" marR="7620" marT="7620" marB="0" anchor="ctr">
                    <a:lnB w="6350" cap="flat" cmpd="sng" algn="ctr">
                      <a:solidFill>
                        <a:schemeClr val="tx1"/>
                      </a:solidFill>
                      <a:prstDash val="solid"/>
                      <a:round/>
                      <a:headEnd type="none" w="med" len="med"/>
                      <a:tailEnd type="none" w="med" len="med"/>
                    </a:lnB>
                    <a:noFill/>
                  </a:tcPr>
                </a:tc>
                <a:tc>
                  <a:txBody>
                    <a:bodyPr/>
                    <a:lstStyle/>
                    <a:p>
                      <a:pPr algn="ctr" fontAlgn="b"/>
                      <a:r>
                        <a:rPr lang="fi-FI" sz="800" b="0" i="0" u="none" strike="noStrike" dirty="0">
                          <a:solidFill>
                            <a:srgbClr val="000000"/>
                          </a:solidFill>
                          <a:effectLst/>
                          <a:latin typeface="Source Sans Pro" panose="020B0503030403020204" pitchFamily="34" charset="0"/>
                        </a:rPr>
                        <a:t>12</a:t>
                      </a:r>
                    </a:p>
                  </a:txBody>
                  <a:tcPr marL="7620" marR="7620" marT="7620" marB="0"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117367"/>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1. Lapseni viihtyy hyvin</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lnT w="6350" cap="flat" cmpd="sng" algn="ctr">
                      <a:solidFill>
                        <a:schemeClr val="tx1"/>
                      </a:solidFill>
                      <a:prstDash val="solid"/>
                      <a:round/>
                      <a:headEnd type="none" w="med" len="med"/>
                      <a:tailEnd type="none" w="med" len="med"/>
                    </a:lnT>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6,4</a:t>
                      </a:r>
                    </a:p>
                  </a:txBody>
                  <a:tcPr marL="7620" marR="7620" marT="7620" marB="0" anchor="ctr">
                    <a:lnT w="63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6,6</a:t>
                      </a:r>
                    </a:p>
                  </a:txBody>
                  <a:tcPr marL="7620" marR="7620" marT="7620" marB="0" anchor="ctr">
                    <a:lnT w="63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6,6</a:t>
                      </a:r>
                    </a:p>
                  </a:txBody>
                  <a:tcPr marL="7620" marR="7620" marT="7620" marB="0" anchor="ctr">
                    <a:lnT w="6350" cap="flat" cmpd="sng" algn="ctr">
                      <a:solidFill>
                        <a:schemeClr val="tx1"/>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732842115"/>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2. Minut kohdataan huoltajana arvostavasti ja ystävällisesti</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6,7</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6,9</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6,9</a:t>
                      </a:r>
                    </a:p>
                  </a:txBody>
                  <a:tcPr marL="7620" marR="7620" marT="7620" marB="0" anchor="ctr">
                    <a:solidFill>
                      <a:schemeClr val="bg2">
                        <a:lumMod val="40000"/>
                        <a:lumOff val="60000"/>
                      </a:schemeClr>
                    </a:solidFill>
                  </a:tcPr>
                </a:tc>
                <a:extLst>
                  <a:ext uri="{0D108BD9-81ED-4DB2-BD59-A6C34878D82A}">
                    <a16:rowId xmlns:a16="http://schemas.microsoft.com/office/drawing/2014/main" val="1130732958"/>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3. Saan henkilökunnalta riittävästi tietoa siitä, miten lapseni päivä on sujunut</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6,9</a:t>
                      </a:r>
                    </a:p>
                  </a:txBody>
                  <a:tcPr marL="7620" marR="7620" marT="7620" marB="0" anchor="ctr">
                    <a:solidFill>
                      <a:schemeClr val="bg2">
                        <a:lumMod val="40000"/>
                        <a:lumOff val="60000"/>
                      </a:schemeClr>
                    </a:solidFill>
                  </a:tcPr>
                </a:tc>
                <a:extLst>
                  <a:ext uri="{0D108BD9-81ED-4DB2-BD59-A6C34878D82A}">
                    <a16:rowId xmlns:a16="http://schemas.microsoft.com/office/drawing/2014/main" val="1579479163"/>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4. Viestintä ajankohtaisista asioista on riittävää ja luotettavaa</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6,6</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6,8</a:t>
                      </a:r>
                    </a:p>
                  </a:txBody>
                  <a:tcPr marL="7620" marR="7620" marT="7620" marB="0" anchor="ctr">
                    <a:solidFill>
                      <a:schemeClr val="bg2">
                        <a:lumMod val="40000"/>
                        <a:lumOff val="60000"/>
                      </a:schemeClr>
                    </a:solidFill>
                  </a:tcPr>
                </a:tc>
                <a:extLst>
                  <a:ext uri="{0D108BD9-81ED-4DB2-BD59-A6C34878D82A}">
                    <a16:rowId xmlns:a16="http://schemas.microsoft.com/office/drawing/2014/main" val="1399766224"/>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5. Lapseni turvallisuudesta ja hyvinvoinnista huolehditaan hyvin</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6,6</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6,7</a:t>
                      </a:r>
                    </a:p>
                  </a:txBody>
                  <a:tcPr marL="7620" marR="7620" marT="7620" marB="0" anchor="ctr">
                    <a:solidFill>
                      <a:schemeClr val="bg2">
                        <a:lumMod val="40000"/>
                        <a:lumOff val="60000"/>
                      </a:schemeClr>
                    </a:solidFill>
                  </a:tcPr>
                </a:tc>
                <a:extLst>
                  <a:ext uri="{0D108BD9-81ED-4DB2-BD59-A6C34878D82A}">
                    <a16:rowId xmlns:a16="http://schemas.microsoft.com/office/drawing/2014/main" val="1407599393"/>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6. Lapsellani on kavereita varhaiskasvatus-tai esiopetuspaikassa</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6,4</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6,9</a:t>
                      </a:r>
                    </a:p>
                  </a:txBody>
                  <a:tcPr marL="7620" marR="7620" marT="7620" marB="0" anchor="ctr">
                    <a:solidFill>
                      <a:schemeClr val="bg2">
                        <a:lumMod val="40000"/>
                        <a:lumOff val="60000"/>
                      </a:schemeClr>
                    </a:solidFill>
                  </a:tcPr>
                </a:tc>
                <a:extLst>
                  <a:ext uri="{0D108BD9-81ED-4DB2-BD59-A6C34878D82A}">
                    <a16:rowId xmlns:a16="http://schemas.microsoft.com/office/drawing/2014/main" val="2981842988"/>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7. Lapsen vasu:a tai leops:ia koskevassa keskustelussa sovitut asiat ja toimintatavat toteutuvat lapseni varhaiskasvatuksessa/esiopetuksessa</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6,6</a:t>
                      </a:r>
                    </a:p>
                  </a:txBody>
                  <a:tcPr marL="7620" marR="7620" marT="7620" marB="0" anchor="ctr">
                    <a:solidFill>
                      <a:schemeClr val="bg2">
                        <a:lumMod val="40000"/>
                        <a:lumOff val="60000"/>
                      </a:schemeClr>
                    </a:solidFill>
                  </a:tcPr>
                </a:tc>
                <a:extLst>
                  <a:ext uri="{0D108BD9-81ED-4DB2-BD59-A6C34878D82A}">
                    <a16:rowId xmlns:a16="http://schemas.microsoft.com/office/drawing/2014/main" val="1519234399"/>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8. Varhaiskasvatuksessa/esiopetuksessa hyödynnetään monipuolisesti eri oppimisympäristöjä varhaiskasvatuspaikan lisäksi</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extLst>
                  <a:ext uri="{0D108BD9-81ED-4DB2-BD59-A6C34878D82A}">
                    <a16:rowId xmlns:a16="http://schemas.microsoft.com/office/drawing/2014/main" val="738353867"/>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9. Lapsellani on mahdollisuus monipuoliseen toimintaan ja leikkiin</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6,6</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extLst>
                  <a:ext uri="{0D108BD9-81ED-4DB2-BD59-A6C34878D82A}">
                    <a16:rowId xmlns:a16="http://schemas.microsoft.com/office/drawing/2014/main" val="531205066"/>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10. Lapseni vahvuudet, tarpeet ja mielenkiinnon kohteet huomioidaan toiminnassa</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extLst>
                  <a:ext uri="{0D108BD9-81ED-4DB2-BD59-A6C34878D82A}">
                    <a16:rowId xmlns:a16="http://schemas.microsoft.com/office/drawing/2014/main" val="4103157917"/>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11. Lapsellani on mahdollisuus vaikuttaa toiminnan suunnitteluun ja sisältöön</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dirty="0">
                          <a:solidFill>
                            <a:srgbClr val="32363A"/>
                          </a:solidFill>
                          <a:effectLst/>
                          <a:latin typeface="Source Sans Pro" panose="020B0503030403020204" pitchFamily="34" charset="0"/>
                        </a:rPr>
                        <a:t>5,5</a:t>
                      </a:r>
                    </a:p>
                  </a:txBody>
                  <a:tcPr marL="7620" marR="7620" marT="7620" marB="0" anchor="ctr">
                    <a:solidFill>
                      <a:srgbClr val="EAEDF3"/>
                    </a:solidFill>
                  </a:tcPr>
                </a:tc>
                <a:tc>
                  <a:txBody>
                    <a:bodyPr/>
                    <a:lstStyle/>
                    <a:p>
                      <a:pPr algn="ctr" fontAlgn="b"/>
                      <a:r>
                        <a:rPr lang="fi-FI" sz="800" b="0" i="0" u="none" strike="noStrike" dirty="0">
                          <a:solidFill>
                            <a:srgbClr val="32363A"/>
                          </a:solidFill>
                          <a:effectLst/>
                          <a:latin typeface="Source Sans Pro" panose="020B0503030403020204" pitchFamily="34" charset="0"/>
                        </a:rPr>
                        <a:t>5,5</a:t>
                      </a:r>
                    </a:p>
                  </a:txBody>
                  <a:tcPr marL="7620" marR="7620" marT="7620" marB="0" anchor="ctr">
                    <a:solidFill>
                      <a:srgbClr val="EAEDF3"/>
                    </a:solidFill>
                  </a:tcPr>
                </a:tc>
                <a:tc>
                  <a:txBody>
                    <a:bodyPr/>
                    <a:lstStyle/>
                    <a:p>
                      <a:pPr algn="ctr" fontAlgn="b"/>
                      <a:r>
                        <a:rPr lang="fi-FI" sz="800" b="0" i="0" u="none" strike="noStrike" dirty="0">
                          <a:solidFill>
                            <a:srgbClr val="32363A"/>
                          </a:solidFill>
                          <a:effectLst/>
                          <a:latin typeface="Source Sans Pro" panose="020B0503030403020204" pitchFamily="34" charset="0"/>
                        </a:rPr>
                        <a:t>5,9</a:t>
                      </a:r>
                    </a:p>
                  </a:txBody>
                  <a:tcPr marL="7620" marR="7620" marT="7620" marB="0" anchor="ctr">
                    <a:solidFill>
                      <a:srgbClr val="EAEDF3"/>
                    </a:solidFill>
                  </a:tcPr>
                </a:tc>
                <a:extLst>
                  <a:ext uri="{0D108BD9-81ED-4DB2-BD59-A6C34878D82A}">
                    <a16:rowId xmlns:a16="http://schemas.microsoft.com/office/drawing/2014/main" val="195232738"/>
                  </a:ext>
                </a:extLst>
              </a:tr>
              <a:tr h="216000">
                <a:tc>
                  <a:txBody>
                    <a:bodyPr/>
                    <a:lstStyle/>
                    <a:p>
                      <a:pPr algn="l" fontAlgn="ctr"/>
                      <a:r>
                        <a:rPr lang="fi-FI" sz="800" u="none" strike="noStrike" dirty="0">
                          <a:solidFill>
                            <a:schemeClr val="tx1"/>
                          </a:solidFill>
                          <a:effectLst/>
                          <a:latin typeface="Source Sans Pro" panose="020B0503030403020204" pitchFamily="34" charset="0"/>
                          <a:ea typeface="Source Sans Pro" panose="020B0503030403020204" pitchFamily="34" charset="0"/>
                        </a:rPr>
                        <a:t>12. Minulla on mahdollisuus esittää toiveita ja antaa palautetta lapseni ryhmän toimintaan</a:t>
                      </a:r>
                      <a:endParaRPr lang="fi-FI" sz="800" b="0" i="0" u="none" strike="noStrike" dirty="0">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6,2</a:t>
                      </a:r>
                    </a:p>
                  </a:txBody>
                  <a:tcPr marL="7620" marR="7620" marT="7620" marB="0" anchor="ctr">
                    <a:solidFill>
                      <a:schemeClr val="bg2">
                        <a:lumMod val="40000"/>
                        <a:lumOff val="60000"/>
                      </a:schemeClr>
                    </a:solidFill>
                  </a:tcPr>
                </a:tc>
                <a:tc>
                  <a:txBody>
                    <a:bodyPr/>
                    <a:lstStyle/>
                    <a:p>
                      <a:pPr algn="ctr" fontAlgn="b"/>
                      <a:r>
                        <a:rPr lang="fi-FI" sz="800" b="0" i="0" u="none" strike="noStrike">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000000"/>
                          </a:solidFill>
                          <a:effectLst/>
                          <a:latin typeface="Source Sans Pro" panose="020B0503030403020204" pitchFamily="34" charset="0"/>
                        </a:rPr>
                        <a:t>6,5</a:t>
                      </a:r>
                    </a:p>
                  </a:txBody>
                  <a:tcPr marL="7620" marR="7620" marT="7620" marB="0" anchor="ctr">
                    <a:solidFill>
                      <a:schemeClr val="bg2">
                        <a:lumMod val="40000"/>
                        <a:lumOff val="60000"/>
                      </a:schemeClr>
                    </a:solidFill>
                  </a:tcPr>
                </a:tc>
                <a:extLst>
                  <a:ext uri="{0D108BD9-81ED-4DB2-BD59-A6C34878D82A}">
                    <a16:rowId xmlns:a16="http://schemas.microsoft.com/office/drawing/2014/main" val="1202939857"/>
                  </a:ext>
                </a:extLst>
              </a:tr>
              <a:tr h="216000">
                <a:tc>
                  <a:txBody>
                    <a:bodyPr/>
                    <a:lstStyle/>
                    <a:p>
                      <a:pPr algn="l" fontAlgn="ctr"/>
                      <a:r>
                        <a:rPr lang="fi-FI" sz="800" u="none" strike="noStrike">
                          <a:solidFill>
                            <a:schemeClr val="tx1"/>
                          </a:solidFill>
                          <a:effectLst/>
                          <a:latin typeface="Source Sans Pro" panose="020B0503030403020204" pitchFamily="34" charset="0"/>
                          <a:ea typeface="Source Sans Pro" panose="020B0503030403020204" pitchFamily="34" charset="0"/>
                        </a:rPr>
                        <a:t>13. Antamani palautteet, ideat ja toiveet on huomioitu</a:t>
                      </a:r>
                      <a:endParaRPr lang="fi-FI" sz="800" b="0" i="0" u="none" strike="noStrike">
                        <a:solidFill>
                          <a:schemeClr val="tx1"/>
                        </a:solidFill>
                        <a:effectLst/>
                        <a:latin typeface="Source Sans Pro" panose="020B0503030403020204" pitchFamily="34" charset="0"/>
                        <a:ea typeface="Source Sans Pro" panose="020B0503030403020204" pitchFamily="34" charset="0"/>
                      </a:endParaRPr>
                    </a:p>
                  </a:txBody>
                  <a:tcPr marL="65975" marR="5498" marT="5498" marB="0" anchor="ctr">
                    <a:solidFill>
                      <a:srgbClr val="EAEDF3"/>
                    </a:solidFill>
                  </a:tcPr>
                </a:tc>
                <a:tc>
                  <a:txBody>
                    <a:bodyPr/>
                    <a:lstStyle/>
                    <a:p>
                      <a:pPr algn="ctr" fontAlgn="b"/>
                      <a:r>
                        <a:rPr lang="fi-FI" sz="800" b="0" i="0" u="none" strike="noStrike" dirty="0">
                          <a:solidFill>
                            <a:srgbClr val="32363A"/>
                          </a:solidFill>
                          <a:effectLst/>
                          <a:latin typeface="Source Sans Pro" panose="020B0503030403020204" pitchFamily="34" charset="0"/>
                        </a:rPr>
                        <a:t>5,9</a:t>
                      </a:r>
                    </a:p>
                  </a:txBody>
                  <a:tcPr marL="7620" marR="7620" marT="7620" marB="0" anchor="ctr">
                    <a:solidFill>
                      <a:srgbClr val="EAEDF3"/>
                    </a:solidFill>
                  </a:tcPr>
                </a:tc>
                <a:tc>
                  <a:txBody>
                    <a:bodyPr/>
                    <a:lstStyle/>
                    <a:p>
                      <a:pPr algn="ctr" fontAlgn="b"/>
                      <a:r>
                        <a:rPr lang="fi-FI" sz="800" b="0" i="0" u="none" strike="noStrike" dirty="0">
                          <a:solidFill>
                            <a:srgbClr val="000000"/>
                          </a:solidFill>
                          <a:effectLst/>
                          <a:latin typeface="Source Sans Pro" panose="020B0503030403020204" pitchFamily="34" charset="0"/>
                        </a:rPr>
                        <a:t>6,3</a:t>
                      </a:r>
                    </a:p>
                  </a:txBody>
                  <a:tcPr marL="7620" marR="7620" marT="7620" marB="0" anchor="ctr">
                    <a:solidFill>
                      <a:schemeClr val="bg2">
                        <a:lumMod val="40000"/>
                        <a:lumOff val="60000"/>
                      </a:schemeClr>
                    </a:solidFill>
                  </a:tcPr>
                </a:tc>
                <a:tc>
                  <a:txBody>
                    <a:bodyPr/>
                    <a:lstStyle/>
                    <a:p>
                      <a:pPr algn="ctr" fontAlgn="b"/>
                      <a:r>
                        <a:rPr lang="fi-FI" sz="800" b="0" i="0" u="none" strike="noStrike" dirty="0">
                          <a:solidFill>
                            <a:srgbClr val="32363A"/>
                          </a:solidFill>
                          <a:effectLst/>
                          <a:latin typeface="Source Sans Pro" panose="020B0503030403020204" pitchFamily="34" charset="0"/>
                        </a:rPr>
                        <a:t>5,7</a:t>
                      </a:r>
                    </a:p>
                  </a:txBody>
                  <a:tcPr marL="7620" marR="7620" marT="7620" marB="0" anchor="ctr">
                    <a:solidFill>
                      <a:srgbClr val="EAEDF3"/>
                    </a:solidFill>
                  </a:tcPr>
                </a:tc>
                <a:extLst>
                  <a:ext uri="{0D108BD9-81ED-4DB2-BD59-A6C34878D82A}">
                    <a16:rowId xmlns:a16="http://schemas.microsoft.com/office/drawing/2014/main" val="1708080442"/>
                  </a:ext>
                </a:extLst>
              </a:tr>
            </a:tbl>
          </a:graphicData>
        </a:graphic>
      </p:graphicFrame>
      <p:sp>
        <p:nvSpPr>
          <p:cNvPr id="6" name="Tekstikehys 7">
            <a:extLst>
              <a:ext uri="{FF2B5EF4-FFF2-40B4-BE49-F238E27FC236}">
                <a16:creationId xmlns:a16="http://schemas.microsoft.com/office/drawing/2014/main" id="{93A5C060-94E9-E938-033C-8E9619F22050}"/>
              </a:ext>
            </a:extLst>
          </p:cNvPr>
          <p:cNvSpPr txBox="1"/>
          <p:nvPr/>
        </p:nvSpPr>
        <p:spPr>
          <a:xfrm>
            <a:off x="7459980" y="105475"/>
            <a:ext cx="1565968" cy="1446550"/>
          </a:xfrm>
          <a:prstGeom prst="rect">
            <a:avLst/>
          </a:prstGeom>
          <a:noFill/>
          <a:ln>
            <a:noFill/>
          </a:ln>
        </p:spPr>
        <p:txBody>
          <a:bodyPr wrap="square" rtlCol="0">
            <a:spAutoFit/>
          </a:bodyPr>
          <a:lstStyle/>
          <a:p>
            <a:r>
              <a:rPr lang="fi-FI" sz="800" dirty="0">
                <a:latin typeface="Source Sans Pro" panose="020B0503030403020204" pitchFamily="34" charset="0"/>
                <a:ea typeface="Source Sans Pro" panose="020B0503030403020204" pitchFamily="34" charset="0"/>
              </a:rPr>
              <a:t>Asteikko: 1 = täysin eri mieltä, </a:t>
            </a:r>
          </a:p>
          <a:p>
            <a:r>
              <a:rPr lang="fi-FI" sz="800" dirty="0">
                <a:latin typeface="Source Sans Pro" panose="020B0503030403020204" pitchFamily="34" charset="0"/>
                <a:ea typeface="Source Sans Pro" panose="020B0503030403020204" pitchFamily="34" charset="0"/>
              </a:rPr>
              <a:t>2 = hyvin eri mieltä, </a:t>
            </a:r>
          </a:p>
          <a:p>
            <a:r>
              <a:rPr lang="fi-FI" sz="800" dirty="0">
                <a:latin typeface="Source Sans Pro" panose="020B0503030403020204" pitchFamily="34" charset="0"/>
                <a:ea typeface="Source Sans Pro" panose="020B0503030403020204" pitchFamily="34" charset="0"/>
              </a:rPr>
              <a:t>3 = jokseenkin eri mieltä, </a:t>
            </a:r>
          </a:p>
          <a:p>
            <a:r>
              <a:rPr lang="fi-FI" sz="800" dirty="0">
                <a:latin typeface="Source Sans Pro" panose="020B0503030403020204" pitchFamily="34" charset="0"/>
                <a:ea typeface="Source Sans Pro" panose="020B0503030403020204" pitchFamily="34" charset="0"/>
              </a:rPr>
              <a:t>4 = en samaa enkä eri mieltä,</a:t>
            </a:r>
          </a:p>
          <a:p>
            <a:r>
              <a:rPr lang="fi-FI" sz="800" dirty="0">
                <a:latin typeface="Source Sans Pro" panose="020B0503030403020204" pitchFamily="34" charset="0"/>
                <a:ea typeface="Source Sans Pro" panose="020B0503030403020204" pitchFamily="34" charset="0"/>
              </a:rPr>
              <a:t>5 = jokseenkin samaa mieltä, </a:t>
            </a:r>
          </a:p>
          <a:p>
            <a:r>
              <a:rPr lang="fi-FI" sz="800" dirty="0">
                <a:latin typeface="Source Sans Pro" panose="020B0503030403020204" pitchFamily="34" charset="0"/>
                <a:ea typeface="Source Sans Pro" panose="020B0503030403020204" pitchFamily="34" charset="0"/>
              </a:rPr>
              <a:t>6 = hyvin samaa mieltä, </a:t>
            </a:r>
          </a:p>
          <a:p>
            <a:r>
              <a:rPr lang="fi-FI" sz="800" dirty="0">
                <a:latin typeface="Source Sans Pro" panose="020B0503030403020204" pitchFamily="34" charset="0"/>
                <a:ea typeface="Source Sans Pro" panose="020B0503030403020204" pitchFamily="34" charset="0"/>
              </a:rPr>
              <a:t>7 = täysin samaa mieltä</a:t>
            </a:r>
          </a:p>
          <a:p>
            <a:endParaRPr lang="fi-FI" sz="800" dirty="0">
              <a:latin typeface="Source Sans Pro" panose="020B0503030403020204" pitchFamily="34" charset="0"/>
              <a:ea typeface="Source Sans Pro" panose="020B0503030403020204" pitchFamily="34" charset="0"/>
            </a:endParaRPr>
          </a:p>
          <a:p>
            <a:r>
              <a:rPr lang="fi-FI" sz="800" dirty="0">
                <a:latin typeface="Source Sans Pro" panose="020B0503030403020204" pitchFamily="34" charset="0"/>
                <a:ea typeface="Source Sans Pro" panose="020B0503030403020204" pitchFamily="34" charset="0"/>
              </a:rPr>
              <a:t>Vihreä: 6,0 tai parempi</a:t>
            </a:r>
          </a:p>
          <a:p>
            <a:r>
              <a:rPr lang="fi-FI" sz="800" dirty="0">
                <a:latin typeface="Source Sans Pro" panose="020B0503030403020204" pitchFamily="34" charset="0"/>
                <a:ea typeface="Source Sans Pro" panose="020B0503030403020204" pitchFamily="34" charset="0"/>
              </a:rPr>
              <a:t>Punainen: alempi kuin 5,0</a:t>
            </a:r>
          </a:p>
          <a:p>
            <a:endParaRPr lang="fi-FI" sz="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706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8</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Kysymykset lapselle: Mikä on kivaa päiväkodissa/varhaiskasvatus-/esiopetuspaikassa? (</a:t>
            </a:r>
            <a:r>
              <a:rPr lang="fi-FI" sz="2000" dirty="0"/>
              <a:t>Kauniainen</a:t>
            </a:r>
            <a:r>
              <a:rPr lang="fi-FI" dirty="0"/>
              <a:t> 2022)</a:t>
            </a:r>
          </a:p>
        </p:txBody>
      </p:sp>
      <p:sp>
        <p:nvSpPr>
          <p:cNvPr id="4" name="Content Placeholder 3">
            <a:extLst>
              <a:ext uri="{FF2B5EF4-FFF2-40B4-BE49-F238E27FC236}">
                <a16:creationId xmlns:a16="http://schemas.microsoft.com/office/drawing/2014/main" id="{10F27FC3-8C56-E912-1A2C-475CE2F576E6}"/>
              </a:ext>
            </a:extLst>
          </p:cNvPr>
          <p:cNvSpPr txBox="1">
            <a:spLocks/>
          </p:cNvSpPr>
          <p:nvPr/>
        </p:nvSpPr>
        <p:spPr>
          <a:xfrm>
            <a:off x="1231482" y="4639464"/>
            <a:ext cx="652233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pic>
        <p:nvPicPr>
          <p:cNvPr id="9" name="Kuva 8">
            <a:extLst>
              <a:ext uri="{FF2B5EF4-FFF2-40B4-BE49-F238E27FC236}">
                <a16:creationId xmlns:a16="http://schemas.microsoft.com/office/drawing/2014/main" id="{75036128-2D1C-B8B1-A932-A0C9EE7661FE}"/>
              </a:ext>
            </a:extLst>
          </p:cNvPr>
          <p:cNvPicPr>
            <a:picLocks noChangeAspect="1"/>
          </p:cNvPicPr>
          <p:nvPr/>
        </p:nvPicPr>
        <p:blipFill>
          <a:blip r:embed="rId3"/>
          <a:stretch>
            <a:fillRect/>
          </a:stretch>
        </p:blipFill>
        <p:spPr>
          <a:xfrm>
            <a:off x="1415688" y="1354154"/>
            <a:ext cx="5760720" cy="3215640"/>
          </a:xfrm>
          <a:prstGeom prst="rect">
            <a:avLst/>
          </a:prstGeom>
        </p:spPr>
      </p:pic>
    </p:spTree>
    <p:extLst>
      <p:ext uri="{BB962C8B-B14F-4D97-AF65-F5344CB8AC3E}">
        <p14:creationId xmlns:p14="http://schemas.microsoft.com/office/powerpoint/2010/main" val="286425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06B092DA-14B6-5A46-308C-8AEA03CF3938}"/>
              </a:ext>
            </a:extLst>
          </p:cNvPr>
          <p:cNvSpPr>
            <a:spLocks noGrp="1"/>
          </p:cNvSpPr>
          <p:nvPr>
            <p:ph type="sldNum" sz="quarter" idx="4"/>
          </p:nvPr>
        </p:nvSpPr>
        <p:spPr/>
        <p:txBody>
          <a:bodyPr/>
          <a:lstStyle/>
          <a:p>
            <a:fld id="{FFE1175E-EEA1-A842-BABF-96E8CF3F691A}" type="slidenum">
              <a:rPr lang="fi-FI" smtClean="0"/>
              <a:pPr/>
              <a:t>9</a:t>
            </a:fld>
            <a:endParaRPr lang="fi-FI" dirty="0"/>
          </a:p>
        </p:txBody>
      </p:sp>
      <p:sp>
        <p:nvSpPr>
          <p:cNvPr id="2" name="Otsikko 1">
            <a:extLst>
              <a:ext uri="{FF2B5EF4-FFF2-40B4-BE49-F238E27FC236}">
                <a16:creationId xmlns:a16="http://schemas.microsoft.com/office/drawing/2014/main" id="{24345E24-58B4-2B60-6DB1-14FA50954DE6}"/>
              </a:ext>
            </a:extLst>
          </p:cNvPr>
          <p:cNvSpPr>
            <a:spLocks noGrp="1"/>
          </p:cNvSpPr>
          <p:nvPr>
            <p:ph type="title"/>
          </p:nvPr>
        </p:nvSpPr>
        <p:spPr/>
        <p:txBody>
          <a:bodyPr/>
          <a:lstStyle/>
          <a:p>
            <a:r>
              <a:rPr lang="fi-FI" dirty="0"/>
              <a:t>Kysymykset lapselle: Mikä ei ole kivaa päiväkodissa/ varhaiskasvatus/esiopetuspaikassa? (</a:t>
            </a:r>
            <a:r>
              <a:rPr lang="fi-FI" sz="2000" dirty="0"/>
              <a:t>Kauniainen</a:t>
            </a:r>
            <a:r>
              <a:rPr lang="fi-FI" dirty="0"/>
              <a:t> 2022)</a:t>
            </a:r>
          </a:p>
        </p:txBody>
      </p:sp>
      <p:sp>
        <p:nvSpPr>
          <p:cNvPr id="3" name="Content Placeholder 3">
            <a:extLst>
              <a:ext uri="{FF2B5EF4-FFF2-40B4-BE49-F238E27FC236}">
                <a16:creationId xmlns:a16="http://schemas.microsoft.com/office/drawing/2014/main" id="{973DB662-086B-3620-06EF-FE844790357E}"/>
              </a:ext>
            </a:extLst>
          </p:cNvPr>
          <p:cNvSpPr txBox="1">
            <a:spLocks/>
          </p:cNvSpPr>
          <p:nvPr/>
        </p:nvSpPr>
        <p:spPr>
          <a:xfrm>
            <a:off x="1231482" y="4639464"/>
            <a:ext cx="652233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pic>
        <p:nvPicPr>
          <p:cNvPr id="7" name="Kuva 6">
            <a:extLst>
              <a:ext uri="{FF2B5EF4-FFF2-40B4-BE49-F238E27FC236}">
                <a16:creationId xmlns:a16="http://schemas.microsoft.com/office/drawing/2014/main" id="{6EA2E11B-FB30-3B64-F00A-0F2FA19EDEC8}"/>
              </a:ext>
            </a:extLst>
          </p:cNvPr>
          <p:cNvPicPr>
            <a:picLocks noChangeAspect="1"/>
          </p:cNvPicPr>
          <p:nvPr/>
        </p:nvPicPr>
        <p:blipFill>
          <a:blip r:embed="rId3"/>
          <a:stretch>
            <a:fillRect/>
          </a:stretch>
        </p:blipFill>
        <p:spPr>
          <a:xfrm>
            <a:off x="1414266" y="1376400"/>
            <a:ext cx="5821680" cy="3154680"/>
          </a:xfrm>
          <a:prstGeom prst="rect">
            <a:avLst/>
          </a:prstGeom>
        </p:spPr>
      </p:pic>
    </p:spTree>
    <p:extLst>
      <p:ext uri="{BB962C8B-B14F-4D97-AF65-F5344CB8AC3E}">
        <p14:creationId xmlns:p14="http://schemas.microsoft.com/office/powerpoint/2010/main" val="985426951"/>
      </p:ext>
    </p:extLst>
  </p:cSld>
  <p:clrMapOvr>
    <a:masterClrMapping/>
  </p:clrMapOvr>
</p:sld>
</file>

<file path=ppt/theme/theme1.xml><?xml version="1.0" encoding="utf-8"?>
<a:theme xmlns:a="http://schemas.openxmlformats.org/drawingml/2006/main" name="Innolink2022colours">
  <a:themeElements>
    <a:clrScheme name="Innolink_colours2022">
      <a:dk1>
        <a:srgbClr val="2C1A46"/>
      </a:dk1>
      <a:lt1>
        <a:srgbClr val="FFFFFF"/>
      </a:lt1>
      <a:dk2>
        <a:srgbClr val="95A3C5"/>
      </a:dk2>
      <a:lt2>
        <a:srgbClr val="8DCFB6"/>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nolink_raportointi_ohjeet1122_fi" id="{0A7C6CFB-2E91-8B4E-A29B-FDAA9716F0AC}" vid="{1DDB6B18-352A-064B-98F2-88D1E244631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BB5BDEDC11054283FA669BFC0B3AAF" ma:contentTypeVersion="16" ma:contentTypeDescription="Create a new document." ma:contentTypeScope="" ma:versionID="25cb66c96d1db3040b24dceb362f25f9">
  <xsd:schema xmlns:xsd="http://www.w3.org/2001/XMLSchema" xmlns:xs="http://www.w3.org/2001/XMLSchema" xmlns:p="http://schemas.microsoft.com/office/2006/metadata/properties" xmlns:ns2="e072308e-8361-4676-93eb-b0f055f64577" xmlns:ns3="25403405-02da-43fb-810c-d3f009b3a3c3" targetNamespace="http://schemas.microsoft.com/office/2006/metadata/properties" ma:root="true" ma:fieldsID="f6d91311cb81ce435ec46dc90f2e7ec7" ns2:_="" ns3:_="">
    <xsd:import namespace="e072308e-8361-4676-93eb-b0f055f64577"/>
    <xsd:import namespace="25403405-02da-43fb-810c-d3f009b3a3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2308e-8361-4676-93eb-b0f055f64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763335-e364-4596-8eed-deb0a8a271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403405-02da-43fb-810c-d3f009b3a3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b75084-3a1d-4c6b-b4b7-9be0179d2b0d}" ma:internalName="TaxCatchAll" ma:showField="CatchAllData" ma:web="25403405-02da-43fb-810c-d3f009b3a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72308e-8361-4676-93eb-b0f055f64577">
      <Terms xmlns="http://schemas.microsoft.com/office/infopath/2007/PartnerControls"/>
    </lcf76f155ced4ddcb4097134ff3c332f>
    <TaxCatchAll xmlns="25403405-02da-43fb-810c-d3f009b3a3c3" xsi:nil="true"/>
  </documentManagement>
</p:properties>
</file>

<file path=customXml/itemProps1.xml><?xml version="1.0" encoding="utf-8"?>
<ds:datastoreItem xmlns:ds="http://schemas.openxmlformats.org/officeDocument/2006/customXml" ds:itemID="{0D1D2A21-32BD-4D82-A60A-04BB66E1B4BC}">
  <ds:schemaRefs>
    <ds:schemaRef ds:uri="http://schemas.microsoft.com/sharepoint/v3/contenttype/forms"/>
  </ds:schemaRefs>
</ds:datastoreItem>
</file>

<file path=customXml/itemProps2.xml><?xml version="1.0" encoding="utf-8"?>
<ds:datastoreItem xmlns:ds="http://schemas.openxmlformats.org/officeDocument/2006/customXml" ds:itemID="{6215DAAE-9F4E-44F4-8A6A-36FC4D104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2308e-8361-4676-93eb-b0f055f64577"/>
    <ds:schemaRef ds:uri="25403405-02da-43fb-810c-d3f009b3a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B751E2-4F89-482B-9458-C9A56B56F01C}">
  <ds:schemaRef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25403405-02da-43fb-810c-d3f009b3a3c3"/>
    <ds:schemaRef ds:uri="http://www.w3.org/XML/1998/namespace"/>
    <ds:schemaRef ds:uri="e072308e-8361-4676-93eb-b0f055f6457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Innolink_raportointi_ohjeet1122_fi</Template>
  <TotalTime>7564</TotalTime>
  <Words>911</Words>
  <Application>Microsoft Office PowerPoint</Application>
  <PresentationFormat>Näytössä katseltava esitys (16:9)</PresentationFormat>
  <Paragraphs>226</Paragraphs>
  <Slides>12</Slides>
  <Notes>12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12</vt:i4>
      </vt:variant>
    </vt:vector>
  </HeadingPairs>
  <TitlesOfParts>
    <vt:vector size="19" baseType="lpstr">
      <vt:lpstr>Arial</vt:lpstr>
      <vt:lpstr>Calibri</vt:lpstr>
      <vt:lpstr>Source Sans Pro</vt:lpstr>
      <vt:lpstr>Source Sans Pro Light</vt:lpstr>
      <vt:lpstr>Source Sans Pro Semibold</vt:lpstr>
      <vt:lpstr>Tahoma</vt:lpstr>
      <vt:lpstr>Innolink2022colours</vt:lpstr>
      <vt:lpstr>Pääkaupunkiseudun varhaiskasvatuksen ja esiopetuksen asiakaskysely 2022  Kauniainen</vt:lpstr>
      <vt:lpstr>Yleistä asiakaskyselystä</vt:lpstr>
      <vt:lpstr>Vastausprosentit</vt:lpstr>
      <vt:lpstr>Väittämien arviointi  Keskiarvot 2022 – Kauniainen </vt:lpstr>
      <vt:lpstr>Väittämien arviointi  Kehitys – Kauniainen </vt:lpstr>
      <vt:lpstr>Väittämien arviointi  Jakaumat 2022 – Kauniainen </vt:lpstr>
      <vt:lpstr>Väittämien arviointi  Vertailu tuottajan mukaan – Kauniainen 2022</vt:lpstr>
      <vt:lpstr>Kysymykset lapselle: Mikä on kivaa päiväkodissa/varhaiskasvatus-/esiopetuspaikassa? (Kauniainen 2022)</vt:lpstr>
      <vt:lpstr>Kysymykset lapselle: Mikä ei ole kivaa päiväkodissa/ varhaiskasvatus/esiopetuspaikassa? (Kauniainen 2022)</vt:lpstr>
      <vt:lpstr>Yleisarvosana kouluarvosana-asteikolla Kauniainen</vt:lpstr>
      <vt:lpstr>Mitä toivoisit tulevaisuuden varhaiskasvatukselta? Miten kehittäisit varhaiskasvatuspalveluita? (Kauniainen 2022)</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Asiakastutkimus 2022</dc:title>
  <dc:creator>Kultanen Helena</dc:creator>
  <cp:lastModifiedBy>Markus Jahnsson</cp:lastModifiedBy>
  <cp:revision>18</cp:revision>
  <dcterms:created xsi:type="dcterms:W3CDTF">2022-11-25T12:34:54Z</dcterms:created>
  <dcterms:modified xsi:type="dcterms:W3CDTF">2023-01-25T12:03:16Z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0x010100DFBB5BDEDC11054283FA669BFC0B3AAF</vt:lpwstr>
  </property>
</Properties>
</file>