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257" r:id="rId5"/>
    <p:sldId id="275" r:id="rId6"/>
    <p:sldId id="269" r:id="rId7"/>
  </p:sldIdLst>
  <p:sldSz cx="12192000" cy="6858000"/>
  <p:notesSz cx="6858000" cy="9144000"/>
  <p:defaultTextStyle>
    <a:defPPr rtl="0"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>
      <p:cViewPr varScale="1">
        <p:scale>
          <a:sx n="83" d="100"/>
          <a:sy n="83" d="100"/>
        </p:scale>
        <p:origin x="12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37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36B27AB-221B-4227-8712-008D453F1DB1}" type="datetime1">
              <a:rPr lang="fi-FI" smtClean="0"/>
              <a:t>25.4.2022</a:t>
            </a:fld>
            <a:endParaRPr lang="en-US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950AD62A-9EE1-43E3-A7E5-D268F71DF3EB}" type="slidenum">
              <a:rPr lang="fi-FI" smtClean="0"/>
              <a:t>‹#›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43644828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i-FI" noProof="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FD3690-57BB-483A-83C1-9D9164AE49B9}" type="datetime1">
              <a:rPr lang="fi-FI" smtClean="0"/>
              <a:pPr/>
              <a:t>25.4.2022</a:t>
            </a:fld>
            <a:endParaRPr lang="en-US" dirty="0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i-FI" noProof="0" dirty="0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i-FI" noProof="0" dirty="0" smtClean="0"/>
              <a:t>Muokkaa tekstin perustyylejä napsauttamalla</a:t>
            </a:r>
          </a:p>
          <a:p>
            <a:pPr lvl="1" rtl="0"/>
            <a:r>
              <a:rPr lang="fi-FI" noProof="0" dirty="0" smtClean="0"/>
              <a:t>Toinen taso</a:t>
            </a:r>
          </a:p>
          <a:p>
            <a:pPr lvl="2" rtl="0"/>
            <a:r>
              <a:rPr lang="fi-FI" noProof="0" dirty="0" smtClean="0"/>
              <a:t>Kolmas taso</a:t>
            </a:r>
          </a:p>
          <a:p>
            <a:pPr lvl="3" rtl="0"/>
            <a:r>
              <a:rPr lang="fi-FI" noProof="0" dirty="0" smtClean="0"/>
              <a:t>Neljäs taso</a:t>
            </a:r>
          </a:p>
          <a:p>
            <a:pPr lvl="4" rtl="0"/>
            <a:r>
              <a:rPr lang="fi-FI" noProof="0" dirty="0" smtClean="0"/>
              <a:t>Viides taso</a:t>
            </a:r>
            <a:endParaRPr lang="fi-FI" noProof="0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i-FI" noProof="0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5534C2EF-8A97-4DAF-B099-E567883644D6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718091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noProof="0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fi-FI" smtClean="0"/>
              <a:t>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480356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fi-FI" noProof="0" smtClean="0"/>
              <a:t>2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2273862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rtl="0"/>
            <a:fld id="{5534C2EF-8A97-4DAF-B099-E567883644D6}" type="slidenum">
              <a:rPr lang="fi-FI" noProof="0" smtClean="0"/>
              <a:t>3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6835361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4" r="323" b="422"/>
          <a:stretch/>
        </p:blipFill>
        <p:spPr>
          <a:xfrm>
            <a:off x="1524" y="1"/>
            <a:ext cx="12188952" cy="6858000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1828800"/>
          </a:xfrm>
        </p:spPr>
        <p:txBody>
          <a:bodyPr rtlCol="0" anchor="b">
            <a:normAutofit/>
          </a:bodyPr>
          <a:lstStyle>
            <a:lvl1pPr algn="l">
              <a:defRPr sz="4400"/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200" y="2438400"/>
            <a:ext cx="7086600" cy="914400"/>
          </a:xfrm>
        </p:spPr>
        <p:txBody>
          <a:bodyPr rtlCol="0">
            <a:normAutofit/>
          </a:bodyPr>
          <a:lstStyle>
            <a:lvl1pPr marL="0" indent="0" algn="l">
              <a:spcBef>
                <a:spcPts val="1200"/>
              </a:spcBef>
              <a:buNone/>
              <a:defRPr sz="2400"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i-FI" noProof="0" smtClean="0"/>
              <a:t>Muokkaa alaotsikon perustyyliä napsautt.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4154451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Kaksi kuvaa kuvateksteill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28580" y="5791200"/>
            <a:ext cx="8115419" cy="7016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7" name="Puolivapaa piirto 5"/>
          <p:cNvSpPr>
            <a:spLocks/>
          </p:cNvSpPr>
          <p:nvPr/>
        </p:nvSpPr>
        <p:spPr bwMode="gray">
          <a:xfrm>
            <a:off x="762000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15" name="Kuvan paikkamerkki 14" descr="Tyhjä paikkamerkki kuvan lisäämistä varten. Napsauta paikkamerkkiä ja valitse kuva, jonka haluat lisätä"/>
          <p:cNvSpPr>
            <a:spLocks noGrp="1"/>
          </p:cNvSpPr>
          <p:nvPr>
            <p:ph type="pic" sz="quarter" idx="13"/>
          </p:nvPr>
        </p:nvSpPr>
        <p:spPr>
          <a:xfrm>
            <a:off x="992435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4"/>
          </p:nvPr>
        </p:nvSpPr>
        <p:spPr>
          <a:xfrm>
            <a:off x="1028581" y="5181600"/>
            <a:ext cx="3566160" cy="5400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18" name="Puolivapaa piirto 5"/>
          <p:cNvSpPr>
            <a:spLocks/>
          </p:cNvSpPr>
          <p:nvPr/>
        </p:nvSpPr>
        <p:spPr bwMode="gray">
          <a:xfrm>
            <a:off x="5300133" y="933449"/>
            <a:ext cx="41148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19" name="Kuvan paikkamerkki 18" descr="Tyhjä paikkamerkki kuvan lisäämistä varten. Napsauta paikkamerkkiä ja valitse kuva, jonka haluat lisätä"/>
          <p:cNvSpPr>
            <a:spLocks noGrp="1"/>
          </p:cNvSpPr>
          <p:nvPr>
            <p:ph type="pic" sz="quarter" idx="15"/>
          </p:nvPr>
        </p:nvSpPr>
        <p:spPr>
          <a:xfrm>
            <a:off x="5530568" y="1113022"/>
            <a:ext cx="3638453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20" name="Tekstin paikkamerkki 16"/>
          <p:cNvSpPr>
            <a:spLocks noGrp="1"/>
          </p:cNvSpPr>
          <p:nvPr>
            <p:ph type="body" sz="quarter" idx="16"/>
          </p:nvPr>
        </p:nvSpPr>
        <p:spPr>
          <a:xfrm>
            <a:off x="5566714" y="5181600"/>
            <a:ext cx="3566160" cy="540000"/>
          </a:xfrm>
        </p:spPr>
        <p:txBody>
          <a:bodyPr rtlCol="0">
            <a:normAutofit/>
          </a:bodyPr>
          <a:lstStyle>
            <a:lvl1pPr marL="0" indent="0">
              <a:buNone/>
              <a:defRPr sz="18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037772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olme kuva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Kuva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5" y="1716"/>
            <a:ext cx="12188952" cy="6856284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28580" y="5305424"/>
            <a:ext cx="8104083" cy="579921"/>
          </a:xfrm>
        </p:spPr>
        <p:txBody>
          <a:bodyPr rtlCol="0">
            <a:normAutofit/>
          </a:bodyPr>
          <a:lstStyle>
            <a:lvl1pPr>
              <a:defRPr sz="2400">
                <a:solidFill>
                  <a:schemeClr val="accent1"/>
                </a:solidFill>
              </a:defRPr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7" name="Puolivapaa piirto 5"/>
          <p:cNvSpPr>
            <a:spLocks/>
          </p:cNvSpPr>
          <p:nvPr/>
        </p:nvSpPr>
        <p:spPr bwMode="gray">
          <a:xfrm>
            <a:off x="762000" y="933449"/>
            <a:ext cx="5334000" cy="4109465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15" name="Kuvan paikkamerkki 14" descr="Tyhjä paikkamerkki kuvan lisäämistä varten. Napsauta paikkamerkkiä ja valitse kuva, jonka haluat lisätä"/>
          <p:cNvSpPr>
            <a:spLocks noGrp="1"/>
          </p:cNvSpPr>
          <p:nvPr>
            <p:ph type="pic" sz="quarter" idx="13"/>
          </p:nvPr>
        </p:nvSpPr>
        <p:spPr>
          <a:xfrm>
            <a:off x="991888" y="1113022"/>
            <a:ext cx="4874224" cy="3750319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18" name="Puolivapaa piirto 5"/>
          <p:cNvSpPr>
            <a:spLocks/>
          </p:cNvSpPr>
          <p:nvPr/>
        </p:nvSpPr>
        <p:spPr bwMode="gray">
          <a:xfrm>
            <a:off x="6323873" y="967316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19" name="Kuvan paikkamerkki 18" descr="Tyhjä paikkamerkki kuvan lisäämistä varten. Napsauta paikkamerkkiä ja valitse kuva, jonka haluat lisätä"/>
          <p:cNvSpPr>
            <a:spLocks noGrp="1"/>
          </p:cNvSpPr>
          <p:nvPr>
            <p:ph type="pic" sz="quarter" idx="15"/>
          </p:nvPr>
        </p:nvSpPr>
        <p:spPr>
          <a:xfrm>
            <a:off x="6506025" y="1109743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12" name="Puolivapaa piirto 5"/>
          <p:cNvSpPr>
            <a:spLocks/>
          </p:cNvSpPr>
          <p:nvPr/>
        </p:nvSpPr>
        <p:spPr bwMode="gray">
          <a:xfrm>
            <a:off x="6323873" y="3060954"/>
            <a:ext cx="2990942" cy="1934384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13" name="Kuvan paikkamerkki 12" descr="Tyhjä paikkamerkki kuvan lisäämistä varten. Napsauta paikkamerkkiä ja valitse kuva, jonka haluat lisätä"/>
          <p:cNvSpPr>
            <a:spLocks noGrp="1"/>
          </p:cNvSpPr>
          <p:nvPr>
            <p:ph type="pic" sz="quarter" idx="16"/>
          </p:nvPr>
        </p:nvSpPr>
        <p:spPr>
          <a:xfrm>
            <a:off x="6506025" y="3203381"/>
            <a:ext cx="2626638" cy="1649530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4"/>
          </p:nvPr>
        </p:nvSpPr>
        <p:spPr>
          <a:xfrm>
            <a:off x="1028581" y="5919255"/>
            <a:ext cx="8104082" cy="497420"/>
          </a:xfrm>
        </p:spPr>
        <p:txBody>
          <a:bodyPr rtlCol="0"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1200"/>
              </a:spcBef>
              <a:buNone/>
              <a:defRPr sz="1800"/>
            </a:lvl2pPr>
            <a:lvl3pPr marL="0" indent="0">
              <a:spcBef>
                <a:spcPts val="1200"/>
              </a:spcBef>
              <a:buNone/>
              <a:defRPr sz="1800"/>
            </a:lvl3pPr>
            <a:lvl4pPr marL="0" indent="0">
              <a:spcBef>
                <a:spcPts val="1200"/>
              </a:spcBef>
              <a:buNone/>
              <a:defRPr sz="1800"/>
            </a:lvl4pPr>
            <a:lvl5pPr marL="0" indent="0">
              <a:spcBef>
                <a:spcPts val="1200"/>
              </a:spcBef>
              <a:buNone/>
              <a:defRPr sz="1800"/>
            </a:lvl5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017792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Vii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3" y="283"/>
            <a:ext cx="12188952" cy="6859715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677400" y="365126"/>
            <a:ext cx="2133600" cy="1539874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defRPr lang="en-US" sz="2400">
                <a:solidFill>
                  <a:schemeClr val="accent1"/>
                </a:solidFill>
              </a:defRPr>
            </a:lvl1pPr>
          </a:lstStyle>
          <a:p>
            <a:pPr lvl="0" rtl="0"/>
            <a:r>
              <a:rPr lang="fi-FI" smtClean="0"/>
              <a:t>Muokkaa perustyyl. napsautt.</a:t>
            </a:r>
            <a:endParaRPr lang="fi"/>
          </a:p>
        </p:txBody>
      </p:sp>
      <p:sp>
        <p:nvSpPr>
          <p:cNvPr id="8" name="Puolivapaa piirto 5"/>
          <p:cNvSpPr>
            <a:spLocks/>
          </p:cNvSpPr>
          <p:nvPr/>
        </p:nvSpPr>
        <p:spPr bwMode="gray">
          <a:xfrm>
            <a:off x="4182533" y="265044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9" name="Kuvan paikkamerkki 8" descr="Tyhjä paikkamerkki kuvan lisäämistä varten. Napsauta paikkamerkkiä ja valitse kuva, jonka haluat lisätä"/>
          <p:cNvSpPr>
            <a:spLocks noGrp="1"/>
          </p:cNvSpPr>
          <p:nvPr>
            <p:ph type="pic" sz="quarter" idx="13"/>
          </p:nvPr>
        </p:nvSpPr>
        <p:spPr>
          <a:xfrm>
            <a:off x="4424435" y="436315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10" name="Puolivapaa piirto 5"/>
          <p:cNvSpPr>
            <a:spLocks/>
          </p:cNvSpPr>
          <p:nvPr/>
        </p:nvSpPr>
        <p:spPr bwMode="gray">
          <a:xfrm>
            <a:off x="816188" y="384723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11" name="Kuvan paikkamerkki 10" descr="Tyhjä paikkamerkki kuvan lisäämistä varten. Napsauta paikkamerkkiä ja valitse kuva, jonka haluat lisätä"/>
          <p:cNvSpPr>
            <a:spLocks noGrp="1"/>
          </p:cNvSpPr>
          <p:nvPr>
            <p:ph type="pic" sz="quarter" idx="15"/>
          </p:nvPr>
        </p:nvSpPr>
        <p:spPr>
          <a:xfrm>
            <a:off x="1013022" y="538232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12" name="Puolivapaa piirto 5"/>
          <p:cNvSpPr>
            <a:spLocks/>
          </p:cNvSpPr>
          <p:nvPr/>
        </p:nvSpPr>
        <p:spPr bwMode="gray">
          <a:xfrm>
            <a:off x="816188" y="2478361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13" name="Kuvan paikkamerkki 12" descr="Tyhjä paikkamerkki kuvan lisäämistä varten. Napsauta paikkamerkkiä ja valitse kuva, jonka haluat lisätä"/>
          <p:cNvSpPr>
            <a:spLocks noGrp="1"/>
          </p:cNvSpPr>
          <p:nvPr>
            <p:ph type="pic" sz="quarter" idx="16"/>
          </p:nvPr>
        </p:nvSpPr>
        <p:spPr>
          <a:xfrm>
            <a:off x="1013022" y="2631870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14" name="Puolivapaa piirto 5"/>
          <p:cNvSpPr>
            <a:spLocks/>
          </p:cNvSpPr>
          <p:nvPr/>
        </p:nvSpPr>
        <p:spPr bwMode="gray">
          <a:xfrm>
            <a:off x="816188" y="4571999"/>
            <a:ext cx="3146212" cy="1894677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15" name="Kuvan paikkamerkki 14" descr="Tyhjä paikkamerkki kuvan lisäämistä varten. Napsauta paikkamerkkiä ja valitse kuva, jonka haluat lisätä"/>
          <p:cNvSpPr>
            <a:spLocks noGrp="1"/>
          </p:cNvSpPr>
          <p:nvPr>
            <p:ph type="pic" sz="quarter" idx="17"/>
          </p:nvPr>
        </p:nvSpPr>
        <p:spPr>
          <a:xfrm>
            <a:off x="1013022" y="4725508"/>
            <a:ext cx="2752545" cy="1587658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18288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20" name="Puolivapaa piirto 5"/>
          <p:cNvSpPr>
            <a:spLocks/>
          </p:cNvSpPr>
          <p:nvPr/>
        </p:nvSpPr>
        <p:spPr bwMode="gray">
          <a:xfrm>
            <a:off x="4182533" y="3448511"/>
            <a:ext cx="5232399" cy="3020023"/>
          </a:xfrm>
          <a:custGeom>
            <a:avLst/>
            <a:gdLst>
              <a:gd name="T0" fmla="*/ 870 w 933"/>
              <a:gd name="T1" fmla="*/ 64 h 1275"/>
              <a:gd name="T2" fmla="*/ 870 w 933"/>
              <a:gd name="T3" fmla="*/ 1213 h 1275"/>
              <a:gd name="T4" fmla="*/ 61 w 933"/>
              <a:gd name="T5" fmla="*/ 1213 h 1275"/>
              <a:gd name="T6" fmla="*/ 61 w 933"/>
              <a:gd name="T7" fmla="*/ 64 h 1275"/>
              <a:gd name="T8" fmla="*/ 870 w 933"/>
              <a:gd name="T9" fmla="*/ 64 h 127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933" h="1275">
                <a:moveTo>
                  <a:pt x="870" y="64"/>
                </a:moveTo>
                <a:cubicBezTo>
                  <a:pt x="933" y="128"/>
                  <a:pt x="922" y="1160"/>
                  <a:pt x="870" y="1213"/>
                </a:cubicBezTo>
                <a:cubicBezTo>
                  <a:pt x="817" y="1266"/>
                  <a:pt x="121" y="1275"/>
                  <a:pt x="61" y="1213"/>
                </a:cubicBezTo>
                <a:cubicBezTo>
                  <a:pt x="0" y="1151"/>
                  <a:pt x="3" y="123"/>
                  <a:pt x="61" y="64"/>
                </a:cubicBezTo>
                <a:cubicBezTo>
                  <a:pt x="118" y="5"/>
                  <a:pt x="806" y="0"/>
                  <a:pt x="870" y="64"/>
                </a:cubicBezTo>
                <a:close/>
              </a:path>
            </a:pathLst>
          </a:custGeom>
          <a:solidFill>
            <a:srgbClr val="FFFFFF"/>
          </a:solidFill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21" name="Kuvan paikkamerkki 20" descr="Tyhjä paikkamerkki kuvan lisäämistä varten. Napsauta paikkamerkkiä ja valitse kuva, jonka haluat lisätä"/>
          <p:cNvSpPr>
            <a:spLocks noGrp="1"/>
          </p:cNvSpPr>
          <p:nvPr>
            <p:ph type="pic" sz="quarter" idx="18"/>
          </p:nvPr>
        </p:nvSpPr>
        <p:spPr>
          <a:xfrm>
            <a:off x="4424435" y="3619782"/>
            <a:ext cx="4748594" cy="2677481"/>
          </a:xfrm>
          <a:custGeom>
            <a:avLst/>
            <a:gdLst>
              <a:gd name="connsiteX0" fmla="*/ 1744346 w 3503695"/>
              <a:gd name="connsiteY0" fmla="*/ 62 h 4031418"/>
              <a:gd name="connsiteX1" fmla="*/ 3334838 w 3503695"/>
              <a:gd name="connsiteY1" fmla="*/ 150223 h 4031418"/>
              <a:gd name="connsiteX2" fmla="*/ 3334838 w 3503695"/>
              <a:gd name="connsiteY2" fmla="*/ 3890810 h 4031418"/>
              <a:gd name="connsiteX3" fmla="*/ 174362 w 3503695"/>
              <a:gd name="connsiteY3" fmla="*/ 3890810 h 4031418"/>
              <a:gd name="connsiteX4" fmla="*/ 174362 w 3503695"/>
              <a:gd name="connsiteY4" fmla="*/ 150223 h 4031418"/>
              <a:gd name="connsiteX5" fmla="*/ 1744346 w 3503695"/>
              <a:gd name="connsiteY5" fmla="*/ 62 h 4031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03695" h="4031418">
                <a:moveTo>
                  <a:pt x="1744346" y="62"/>
                </a:moveTo>
                <a:cubicBezTo>
                  <a:pt x="2475376" y="-1972"/>
                  <a:pt x="3209826" y="46047"/>
                  <a:pt x="3334838" y="150223"/>
                </a:cubicBezTo>
                <a:cubicBezTo>
                  <a:pt x="3580957" y="358576"/>
                  <a:pt x="3537984" y="3718268"/>
                  <a:pt x="3334838" y="3890810"/>
                </a:cubicBezTo>
                <a:cubicBezTo>
                  <a:pt x="3127786" y="4063352"/>
                  <a:pt x="408761" y="4092652"/>
                  <a:pt x="174362" y="3890810"/>
                </a:cubicBezTo>
                <a:cubicBezTo>
                  <a:pt x="-63943" y="3688968"/>
                  <a:pt x="-52223" y="342299"/>
                  <a:pt x="174362" y="150223"/>
                </a:cubicBezTo>
                <a:cubicBezTo>
                  <a:pt x="285702" y="54185"/>
                  <a:pt x="1013315" y="2097"/>
                  <a:pt x="1744346" y="6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/>
            </a:lvl1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8646726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untainen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790DCC91-912C-467B-81F8-0961728034F2}" type="datetime1">
              <a:rPr lang="fi-FI" smtClean="0"/>
              <a:pPr/>
              <a:t>25.4.2022</a:t>
            </a:fld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443261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untainen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8839200" y="365125"/>
            <a:ext cx="1828799" cy="4940300"/>
          </a:xfrm>
        </p:spPr>
        <p:txBody>
          <a:bodyPr vert="eaVert"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Pystysuuntaisen tekstin paikkamerkki 2"/>
          <p:cNvSpPr>
            <a:spLocks noGrp="1"/>
          </p:cNvSpPr>
          <p:nvPr>
            <p:ph type="body" orient="vert" idx="1"/>
          </p:nvPr>
        </p:nvSpPr>
        <p:spPr>
          <a:xfrm>
            <a:off x="1524000" y="365125"/>
            <a:ext cx="6858000" cy="4940300"/>
          </a:xfrm>
        </p:spPr>
        <p:txBody>
          <a:bodyPr vert="eaVert" rtlCol="0"/>
          <a:lstStyle/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DF72948F-E0DC-482E-BAC0-2775C399C1F7}" type="datetime1">
              <a:rPr lang="fi-FI" smtClean="0"/>
              <a:pPr/>
              <a:t>25.4.2022</a:t>
            </a:fld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926244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AD25A80-E162-43C5-9A6B-7A2DF987B9F8}" type="datetime1">
              <a:rPr lang="fi-FI" smtClean="0"/>
              <a:pPr/>
              <a:t>25.4.2022</a:t>
            </a:fld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0357397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34" t="422"/>
          <a:stretch/>
        </p:blipFill>
        <p:spPr>
          <a:xfrm>
            <a:off x="0" y="0"/>
            <a:ext cx="12188952" cy="6857176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3352800" y="533400"/>
            <a:ext cx="7315200" cy="1828800"/>
          </a:xfrm>
        </p:spPr>
        <p:txBody>
          <a:bodyPr rtlCol="0" anchor="b">
            <a:normAutofit/>
          </a:bodyPr>
          <a:lstStyle>
            <a:lvl1pPr>
              <a:defRPr sz="4400"/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3352800" y="2438400"/>
            <a:ext cx="5486400" cy="91440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2400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279508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89120" cy="3474720"/>
          </a:xfrm>
        </p:spPr>
        <p:txBody>
          <a:bodyPr rtlCol="0"/>
          <a:lstStyle/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278880" y="1825625"/>
            <a:ext cx="4389120" cy="3474720"/>
          </a:xfrm>
        </p:spPr>
        <p:txBody>
          <a:bodyPr rtlCol="0"/>
          <a:lstStyle/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F0E03F1A-3D64-4C2D-BD2E-7000327C784B}" type="datetime1">
              <a:rPr lang="fi-FI" smtClean="0"/>
              <a:pPr/>
              <a:t>25.4.2022</a:t>
            </a:fld>
            <a:endParaRPr lang="en-US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1625302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52400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1524000" y="2624666"/>
            <a:ext cx="4389120" cy="2675467"/>
          </a:xfrm>
        </p:spPr>
        <p:txBody>
          <a:bodyPr rtlCol="0"/>
          <a:lstStyle/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278880" y="1828799"/>
            <a:ext cx="4389120" cy="795867"/>
          </a:xfrm>
        </p:spPr>
        <p:txBody>
          <a:bodyPr rtlCol="0" anchor="ctr">
            <a:normAutofit/>
          </a:bodyPr>
          <a:lstStyle>
            <a:lvl1pPr marL="0" indent="0">
              <a:spcBef>
                <a:spcPts val="0"/>
              </a:spcBef>
              <a:buNone/>
              <a:defRPr sz="2400" b="0">
                <a:solidFill>
                  <a:schemeClr val="accent4">
                    <a:lumMod val="75000"/>
                  </a:schemeClr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278880" y="2624666"/>
            <a:ext cx="4389120" cy="2675467"/>
          </a:xfrm>
        </p:spPr>
        <p:txBody>
          <a:bodyPr rtlCol="0"/>
          <a:lstStyle/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50C5D82-BF27-45A0-9B3D-A31618B9E2D8}" type="datetime1">
              <a:rPr lang="fi-FI" smtClean="0"/>
              <a:pPr/>
              <a:t>25.4.2022</a:t>
            </a:fld>
            <a:endParaRPr lang="en-US" dirty="0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29000862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119AB88-A1EB-45BC-AAC2-AFE100813DFA}" type="datetime1">
              <a:rPr lang="fi-FI" smtClean="0"/>
              <a:pPr/>
              <a:t>25.4.2022</a:t>
            </a:fld>
            <a:endParaRPr lang="en-US" dirty="0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645025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6B68A553-501F-4BDD-9B57-01B4335960EE}" type="datetime1">
              <a:rPr lang="fi-FI" smtClean="0"/>
              <a:pPr/>
              <a:t>25.4.2022</a:t>
            </a:fld>
            <a:endParaRPr lang="en-US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580071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4724400" y="1828800"/>
            <a:ext cx="5943600" cy="3476625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  <a:p>
            <a:pPr lvl="1" rtl="0"/>
            <a:r>
              <a:rPr lang="fi-FI" noProof="0" smtClean="0"/>
              <a:t>toinen taso</a:t>
            </a:r>
          </a:p>
          <a:p>
            <a:pPr lvl="2" rtl="0"/>
            <a:r>
              <a:rPr lang="fi-FI" noProof="0" smtClean="0"/>
              <a:t>kolmas taso</a:t>
            </a:r>
          </a:p>
          <a:p>
            <a:pPr lvl="3" rtl="0"/>
            <a:r>
              <a:rPr lang="fi-FI" noProof="0" smtClean="0"/>
              <a:t>neljäs taso</a:t>
            </a:r>
          </a:p>
          <a:p>
            <a:pPr lvl="4" rtl="0"/>
            <a:r>
              <a:rPr lang="fi-FI" noProof="0" smtClean="0"/>
              <a:t>viides taso</a:t>
            </a:r>
            <a:endParaRPr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523999" y="1828800"/>
            <a:ext cx="2926080" cy="3476625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8871DCD-4078-45D5-8559-E7CE90EBBD4A}" type="datetime1">
              <a:rPr lang="fi-FI" smtClean="0"/>
              <a:pPr/>
              <a:t>25.4.2022</a:t>
            </a:fld>
            <a:endParaRPr lang="en-US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80735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uolivapaa piirto 5"/>
          <p:cNvSpPr>
            <a:spLocks/>
          </p:cNvSpPr>
          <p:nvPr/>
        </p:nvSpPr>
        <p:spPr bwMode="gray">
          <a:xfrm>
            <a:off x="804333" y="1695450"/>
            <a:ext cx="5596467" cy="3295650"/>
          </a:xfrm>
          <a:custGeom>
            <a:avLst/>
            <a:gdLst>
              <a:gd name="T0" fmla="*/ 1279 w 1347"/>
              <a:gd name="T1" fmla="*/ 919 h 986"/>
              <a:gd name="T2" fmla="*/ 65 w 1347"/>
              <a:gd name="T3" fmla="*/ 919 h 986"/>
              <a:gd name="T4" fmla="*/ 65 w 1347"/>
              <a:gd name="T5" fmla="*/ 64 h 986"/>
              <a:gd name="T6" fmla="*/ 1279 w 1347"/>
              <a:gd name="T7" fmla="*/ 64 h 986"/>
              <a:gd name="T8" fmla="*/ 1279 w 1347"/>
              <a:gd name="T9" fmla="*/ 919 h 9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1347" h="986">
                <a:moveTo>
                  <a:pt x="1279" y="919"/>
                </a:moveTo>
                <a:cubicBezTo>
                  <a:pt x="1211" y="986"/>
                  <a:pt x="121" y="974"/>
                  <a:pt x="65" y="919"/>
                </a:cubicBezTo>
                <a:cubicBezTo>
                  <a:pt x="9" y="863"/>
                  <a:pt x="0" y="128"/>
                  <a:pt x="65" y="64"/>
                </a:cubicBezTo>
                <a:cubicBezTo>
                  <a:pt x="130" y="0"/>
                  <a:pt x="1217" y="3"/>
                  <a:pt x="1279" y="64"/>
                </a:cubicBezTo>
                <a:cubicBezTo>
                  <a:pt x="1341" y="125"/>
                  <a:pt x="1347" y="852"/>
                  <a:pt x="1279" y="91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ffectLst>
            <a:outerShdw blurRad="317500" dist="63500" dir="2700000" algn="tl" rotWithShape="0">
              <a:prstClr val="black">
                <a:alpha val="30000"/>
              </a:prstClr>
            </a:outerShdw>
          </a:effectLst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rtl="0"/>
            <a:endParaRPr lang="en-US" dirty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i-FI" noProof="0" smtClean="0"/>
              <a:t>Muokkaa perustyyl. napsautt.</a:t>
            </a:r>
            <a:endParaRPr lang="fi-FI" noProof="0" dirty="0"/>
          </a:p>
        </p:txBody>
      </p:sp>
      <p:sp>
        <p:nvSpPr>
          <p:cNvPr id="12" name="Kuvan paikkamerkki 11" descr="Tyhjä paikkamerkki kuvan lisäämistä varten. Napsauta paikkamerkkiä ja valitse kuva, jonka haluat lisätä"/>
          <p:cNvSpPr>
            <a:spLocks noGrp="1"/>
          </p:cNvSpPr>
          <p:nvPr>
            <p:ph type="pic" idx="1"/>
          </p:nvPr>
        </p:nvSpPr>
        <p:spPr>
          <a:xfrm>
            <a:off x="1006022" y="1874520"/>
            <a:ext cx="5193089" cy="2937510"/>
          </a:xfrm>
          <a:custGeom>
            <a:avLst/>
            <a:gdLst>
              <a:gd name="connsiteX0" fmla="*/ 2531359 w 5066932"/>
              <a:gd name="connsiteY0" fmla="*/ 21 h 2945784"/>
              <a:gd name="connsiteX1" fmla="*/ 4878015 w 5066932"/>
              <a:gd name="connsiteY1" fmla="*/ 145719 h 2945784"/>
              <a:gd name="connsiteX2" fmla="*/ 4878015 w 5066932"/>
              <a:gd name="connsiteY2" fmla="*/ 2803241 h 2945784"/>
              <a:gd name="connsiteX3" fmla="*/ 175988 w 5066932"/>
              <a:gd name="connsiteY3" fmla="*/ 2803241 h 2945784"/>
              <a:gd name="connsiteX4" fmla="*/ 175988 w 5066932"/>
              <a:gd name="connsiteY4" fmla="*/ 145719 h 2945784"/>
              <a:gd name="connsiteX5" fmla="*/ 2531359 w 5066932"/>
              <a:gd name="connsiteY5" fmla="*/ 21 h 29457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66932" h="2945784">
                <a:moveTo>
                  <a:pt x="2531359" y="21"/>
                </a:moveTo>
                <a:cubicBezTo>
                  <a:pt x="3645379" y="1187"/>
                  <a:pt x="4757946" y="50918"/>
                  <a:pt x="4878015" y="145719"/>
                </a:cubicBezTo>
                <a:cubicBezTo>
                  <a:pt x="5118151" y="335320"/>
                  <a:pt x="5141390" y="2594991"/>
                  <a:pt x="4878015" y="2803241"/>
                </a:cubicBezTo>
                <a:cubicBezTo>
                  <a:pt x="4614639" y="3011491"/>
                  <a:pt x="392886" y="2974193"/>
                  <a:pt x="175988" y="2803241"/>
                </a:cubicBezTo>
                <a:cubicBezTo>
                  <a:pt x="-40909" y="2629181"/>
                  <a:pt x="-75768" y="344644"/>
                  <a:pt x="175988" y="145719"/>
                </a:cubicBezTo>
                <a:cubicBezTo>
                  <a:pt x="301866" y="46256"/>
                  <a:pt x="1417339" y="-1144"/>
                  <a:pt x="2531359" y="21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</a:schemeClr>
          </a:solidFill>
        </p:spPr>
        <p:txBody>
          <a:bodyPr wrap="square" tIns="365760" rtlCol="0">
            <a:no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i-FI" noProof="0" smtClean="0"/>
              <a:t>Lisää kuva napsauttamalla kuvaketta</a:t>
            </a:r>
            <a:endParaRPr lang="fi-FI" noProof="0" dirty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7010400" y="2245995"/>
            <a:ext cx="3657600" cy="2194560"/>
          </a:xfrm>
        </p:spPr>
        <p:txBody>
          <a:bodyPr rtlCol="0">
            <a:normAutofit/>
          </a:bodyPr>
          <a:lstStyle>
            <a:lvl1pPr marL="0" indent="0">
              <a:spcBef>
                <a:spcPts val="120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i-FI" noProof="0" smtClean="0"/>
              <a:t>Muokkaa tekstin perustyylejä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9448E5B-04E8-4DC0-8712-0D57636819C2}" type="datetime1">
              <a:rPr lang="fi-FI" smtClean="0"/>
              <a:pPr/>
              <a:t>25.4.2022</a:t>
            </a:fld>
            <a:endParaRPr lang="en-US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289D71E3-7D81-4C24-B9D8-6B108755C64C}" type="slidenum">
              <a:rPr lang="fi-FI" noProof="0" smtClean="0"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6513188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Kuva 6"/>
          <p:cNvPicPr>
            <a:picLocks noChangeAspect="1"/>
          </p:cNvPicPr>
          <p:nvPr userDrawn="1"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25" t="511" r="525" b="2999"/>
          <a:stretch/>
        </p:blipFill>
        <p:spPr>
          <a:xfrm>
            <a:off x="0" y="0"/>
            <a:ext cx="12188826" cy="6858000"/>
          </a:xfrm>
          <a:prstGeom prst="rect">
            <a:avLst/>
          </a:prstGeom>
        </p:spPr>
      </p:pic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08267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 rtl="0"/>
            <a:r>
              <a:rPr lang="fi-FI" noProof="0" dirty="0" smtClean="0"/>
              <a:t>Muokkaa otsikon perustyyliä napsauttamalla</a:t>
            </a:r>
            <a:endParaRPr lang="fi-FI" noProof="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i-FI" noProof="0" dirty="0"/>
              <a:t>Muokkaa tekstin perustyylejä napsauttamalla</a:t>
            </a:r>
          </a:p>
          <a:p>
            <a:pPr lvl="1" rtl="0"/>
            <a:r>
              <a:rPr lang="fi-FI" noProof="0" dirty="0"/>
              <a:t>Toinen taso</a:t>
            </a:r>
          </a:p>
          <a:p>
            <a:pPr lvl="2" rtl="0"/>
            <a:r>
              <a:rPr lang="fi-FI" noProof="0" dirty="0"/>
              <a:t>Kolmas taso</a:t>
            </a:r>
          </a:p>
          <a:p>
            <a:pPr lvl="3" rtl="0"/>
            <a:r>
              <a:rPr lang="fi-FI" noProof="0" dirty="0"/>
              <a:t>Neljäs taso</a:t>
            </a:r>
          </a:p>
          <a:p>
            <a:pPr lvl="4" rtl="0"/>
            <a:r>
              <a:rPr lang="fi-FI" noProof="0" dirty="0"/>
              <a:t>Viides taso</a:t>
            </a: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2209800" y="6416675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pPr rtl="0"/>
            <a:r>
              <a:rPr lang="fi-FI" noProof="0" dirty="0" smtClean="0"/>
              <a:t>Lisää alatunniste</a:t>
            </a:r>
            <a:endParaRPr lang="fi-FI" noProof="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7010400" y="6416675"/>
            <a:ext cx="1371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fld id="{08C1CD93-1527-445A-954F-D9992F1F868A}" type="datetime1">
              <a:rPr lang="fi-FI" smtClean="0"/>
              <a:pPr/>
              <a:t>25.4.2022</a:t>
            </a:fld>
            <a:endParaRPr lang="en-US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838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/>
                </a:solidFill>
              </a:defRPr>
            </a:lvl1pPr>
          </a:lstStyle>
          <a:p>
            <a:pPr rtl="0"/>
            <a:fld id="{289D71E3-7D81-4C24-B9D8-6B108755C64C}" type="slidenum">
              <a:rPr lang="fi-FI" noProof="0" smtClean="0"/>
              <a:pPr/>
              <a:t>‹#›</a:t>
            </a:fld>
            <a:endParaRPr lang="fi-FI" noProof="0" dirty="0"/>
          </a:p>
        </p:txBody>
      </p:sp>
    </p:spTree>
    <p:extLst>
      <p:ext uri="{BB962C8B-B14F-4D97-AF65-F5344CB8AC3E}">
        <p14:creationId xmlns:p14="http://schemas.microsoft.com/office/powerpoint/2010/main" val="3616545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2" r:id="rId11"/>
    <p:sldLayoutId id="2147483661" r:id="rId12"/>
    <p:sldLayoutId id="2147483658" r:id="rId13"/>
    <p:sldLayoutId id="2147483659" r:id="rId14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12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lnSpc>
          <a:spcPct val="90000"/>
        </a:lnSpc>
        <a:spcBef>
          <a:spcPts val="6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838200" y="533400"/>
            <a:ext cx="8458200" cy="879376"/>
          </a:xfrm>
        </p:spPr>
        <p:txBody>
          <a:bodyPr rtlCol="0"/>
          <a:lstStyle/>
          <a:p>
            <a:pPr rtl="0"/>
            <a:r>
              <a:rPr lang="fi-FI" dirty="0" err="1" smtClean="0"/>
              <a:t>Karvin</a:t>
            </a:r>
            <a:r>
              <a:rPr lang="fi-FI" dirty="0" smtClean="0"/>
              <a:t> arviointi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838200" y="1380034"/>
            <a:ext cx="8786192" cy="3096344"/>
          </a:xfrm>
        </p:spPr>
        <p:txBody>
          <a:bodyPr rtlCol="0"/>
          <a:lstStyle/>
          <a:p>
            <a:pPr rtl="0"/>
            <a:r>
              <a:rPr lang="fi-FI" dirty="0" smtClean="0"/>
              <a:t>Pikku Akatemia </a:t>
            </a:r>
          </a:p>
          <a:p>
            <a:pPr rtl="0"/>
            <a:r>
              <a:rPr lang="fi-FI" sz="1800" dirty="0" smtClean="0"/>
              <a:t>Kevät 2022</a:t>
            </a:r>
          </a:p>
          <a:p>
            <a:pPr rtl="0"/>
            <a:endParaRPr lang="fi-FI" sz="1800" dirty="0"/>
          </a:p>
          <a:p>
            <a:r>
              <a:rPr lang="fi-FI" sz="1800" dirty="0" err="1"/>
              <a:t>Karvin</a:t>
            </a:r>
            <a:r>
              <a:rPr lang="fi-FI" sz="1800" dirty="0"/>
              <a:t> arviointi tehdään säännöllisesti kaksi kertaa toimintavuodessa. </a:t>
            </a:r>
            <a:br>
              <a:rPr lang="fi-FI" sz="1800" dirty="0"/>
            </a:br>
            <a:r>
              <a:rPr lang="fi-FI" sz="1800" dirty="0"/>
              <a:t>Arvioinnissa henkilökunta peilaa toimintaansa yhteisesti ja ryhmäkohtaisesti valittujen indikaattoreiden ja kriteerien valossa numeerisesti ja sanallisesti. Lisäksi henkilökunta miettii jatkon kehittämistoiminnan. </a:t>
            </a:r>
            <a:br>
              <a:rPr lang="fi-FI" sz="1800" dirty="0"/>
            </a:br>
            <a:r>
              <a:rPr lang="fi-FI" sz="1800" dirty="0"/>
              <a:t>Arviointi julkaistaan päiväkodin netti-sivuilla ja se menee tiedoksi myös varhaiskasvatusvaliokunnalle</a:t>
            </a:r>
            <a:r>
              <a:rPr lang="fi-FI" sz="1600" dirty="0"/>
              <a:t>.</a:t>
            </a:r>
            <a:endParaRPr lang="fi-FI" sz="1600" dirty="0"/>
          </a:p>
        </p:txBody>
      </p:sp>
    </p:spTree>
    <p:extLst>
      <p:ext uri="{BB962C8B-B14F-4D97-AF65-F5344CB8AC3E}">
        <p14:creationId xmlns:p14="http://schemas.microsoft.com/office/powerpoint/2010/main" val="279804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829800" cy="1119658"/>
          </a:xfrm>
        </p:spPr>
        <p:txBody>
          <a:bodyPr rtlCol="0">
            <a:noAutofit/>
          </a:bodyPr>
          <a:lstStyle/>
          <a:p>
            <a:r>
              <a:rPr lang="fi-FI" sz="2400" b="1" dirty="0"/>
              <a:t>Yhteisesti valitut indikaattorit </a:t>
            </a:r>
            <a:r>
              <a:rPr lang="fi-FI" sz="2400" dirty="0"/>
              <a:t>(keskiarvo arvosanoista, yhteenvetosanat)</a:t>
            </a:r>
            <a:br>
              <a:rPr lang="fi-FI" sz="2400" dirty="0"/>
            </a:br>
            <a:endParaRPr lang="fi-FI" sz="2400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25878" y="1477659"/>
            <a:ext cx="9829800" cy="3024336"/>
          </a:xfrm>
        </p:spPr>
        <p:txBody>
          <a:bodyPr rtlCol="0">
            <a:normAutofit lnSpcReduction="10000"/>
          </a:bodyPr>
          <a:lstStyle/>
          <a:p>
            <a:pPr marL="0" indent="0" rtl="0">
              <a:buNone/>
            </a:pPr>
            <a:endParaRPr lang="fi-FI" dirty="0" smtClean="0"/>
          </a:p>
          <a:p>
            <a:pPr marL="0" indent="0">
              <a:buNone/>
            </a:pPr>
            <a:r>
              <a:rPr lang="fi-FI" b="1" dirty="0" smtClean="0"/>
              <a:t>Indikaattori 3: </a:t>
            </a:r>
            <a:r>
              <a:rPr lang="fi-FI" dirty="0"/>
              <a:t>arvosana 3, yksilöllisyys</a:t>
            </a:r>
            <a:r>
              <a:rPr lang="fi-FI" dirty="0" smtClean="0"/>
              <a:t>, kuulluksi tuleminen ja joustavuus</a:t>
            </a:r>
          </a:p>
          <a:p>
            <a:pPr marL="0" indent="0">
              <a:buNone/>
            </a:pPr>
            <a:r>
              <a:rPr lang="fi-FI" b="1" dirty="0" smtClean="0"/>
              <a:t>Indikaattori 13: </a:t>
            </a:r>
            <a:r>
              <a:rPr lang="fi-FI" dirty="0"/>
              <a:t>arvosana 3, osallisuus, oppimisympäristön </a:t>
            </a:r>
            <a:r>
              <a:rPr lang="fi-FI" dirty="0" smtClean="0"/>
              <a:t>muuntautuminen ja </a:t>
            </a:r>
            <a:r>
              <a:rPr lang="fi-FI" dirty="0" err="1" smtClean="0"/>
              <a:t>kielipedan</a:t>
            </a:r>
            <a:r>
              <a:rPr lang="fi-FI" dirty="0" smtClean="0"/>
              <a:t> jalkautuminen</a:t>
            </a:r>
          </a:p>
          <a:p>
            <a:pPr marL="0" indent="0">
              <a:buNone/>
            </a:pPr>
            <a:r>
              <a:rPr lang="fi-FI" b="1" dirty="0" smtClean="0"/>
              <a:t>Indikaattori 19: </a:t>
            </a:r>
            <a:r>
              <a:rPr lang="fi-FI" dirty="0"/>
              <a:t>arvosana 3.8, </a:t>
            </a:r>
            <a:r>
              <a:rPr lang="fi-FI" dirty="0" smtClean="0"/>
              <a:t>positiivisuus sekä </a:t>
            </a:r>
            <a:r>
              <a:rPr lang="fi-FI" dirty="0"/>
              <a:t>kaveri- ja </a:t>
            </a:r>
            <a:r>
              <a:rPr lang="fi-FI" dirty="0" smtClean="0"/>
              <a:t>tunnetaidot</a:t>
            </a:r>
          </a:p>
          <a:p>
            <a:pPr marL="0" indent="0">
              <a:buNone/>
            </a:pPr>
            <a:r>
              <a:rPr lang="fi-FI" b="1" dirty="0" smtClean="0"/>
              <a:t>Indikaattori 23: </a:t>
            </a:r>
            <a:r>
              <a:rPr lang="fi-FI" dirty="0"/>
              <a:t>arvosana 3.2, työnjako ja tehtävät </a:t>
            </a:r>
            <a:r>
              <a:rPr lang="fi-FI" dirty="0" smtClean="0"/>
              <a:t>tiedossa sekä selkeä </a:t>
            </a:r>
            <a:r>
              <a:rPr lang="fi-FI" dirty="0"/>
              <a:t>arki</a:t>
            </a:r>
            <a:endParaRPr lang="fi-FI" dirty="0" smtClean="0"/>
          </a:p>
          <a:p>
            <a:pPr marL="0" indent="0">
              <a:buNone/>
            </a:pPr>
            <a:r>
              <a:rPr lang="fi-FI" b="1" dirty="0" smtClean="0"/>
              <a:t>Indikaattori 25</a:t>
            </a:r>
            <a:r>
              <a:rPr lang="fi-FI" dirty="0" smtClean="0"/>
              <a:t>: </a:t>
            </a:r>
            <a:r>
              <a:rPr lang="fi-FI" dirty="0"/>
              <a:t>arvosana 3, </a:t>
            </a:r>
            <a:r>
              <a:rPr lang="fi-FI" dirty="0" smtClean="0"/>
              <a:t>ammatillisuus ja kunnioittava </a:t>
            </a:r>
            <a:r>
              <a:rPr lang="fi-FI" dirty="0"/>
              <a:t>työote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011731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9794304" cy="687610"/>
          </a:xfrm>
        </p:spPr>
        <p:txBody>
          <a:bodyPr rtlCol="0">
            <a:noAutofit/>
          </a:bodyPr>
          <a:lstStyle/>
          <a:p>
            <a:r>
              <a:rPr lang="fi-FI" sz="2400" b="1" dirty="0"/>
              <a:t>Ryhmäkohtaisesti valitut indikaattorit </a:t>
            </a:r>
            <a:r>
              <a:rPr lang="fi-FI" sz="2400" dirty="0"/>
              <a:t>(keskiarvo arvosanoista, yhteenvetosanat)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865684" y="1079054"/>
            <a:ext cx="9829800" cy="3528392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endParaRPr lang="fi-FI" b="1" dirty="0" smtClean="0"/>
          </a:p>
          <a:p>
            <a:pPr marL="0" indent="0" rtl="0">
              <a:buNone/>
            </a:pPr>
            <a:r>
              <a:rPr lang="fi-FI" b="1" dirty="0" smtClean="0"/>
              <a:t>Toukat</a:t>
            </a:r>
            <a:r>
              <a:rPr lang="fi-FI" dirty="0" smtClean="0"/>
              <a:t>, indikaattori 4: arvosana 2,5, moniammatillisen yhteistyön varmistaminen</a:t>
            </a:r>
          </a:p>
          <a:p>
            <a:pPr marL="0" indent="0">
              <a:buNone/>
            </a:pPr>
            <a:r>
              <a:rPr lang="fi-FI" b="1" dirty="0" smtClean="0"/>
              <a:t>Kultakalat</a:t>
            </a:r>
            <a:r>
              <a:rPr lang="fi-FI" dirty="0" smtClean="0"/>
              <a:t>, indikaattori 10: arvosana 3, ikä-ja taitotasoisen </a:t>
            </a:r>
            <a:r>
              <a:rPr lang="fi-FI" dirty="0"/>
              <a:t>toiminnan varmistaminen</a:t>
            </a:r>
          </a:p>
          <a:p>
            <a:pPr marL="0" indent="0">
              <a:buNone/>
            </a:pPr>
            <a:r>
              <a:rPr lang="fi-FI" b="1" dirty="0" smtClean="0"/>
              <a:t>Sisiliskot</a:t>
            </a:r>
            <a:r>
              <a:rPr lang="fi-FI" dirty="0" smtClean="0"/>
              <a:t>, indikaattori 12: arvosana 3, moniammatillisen yhteistyön </a:t>
            </a:r>
            <a:r>
              <a:rPr lang="fi-FI" dirty="0"/>
              <a:t>varmistaminen</a:t>
            </a:r>
          </a:p>
          <a:p>
            <a:pPr marL="0" indent="0" rtl="0">
              <a:buNone/>
            </a:pPr>
            <a:r>
              <a:rPr lang="fi-FI" b="1" dirty="0" err="1" smtClean="0"/>
              <a:t>Humpet</a:t>
            </a:r>
            <a:r>
              <a:rPr lang="fi-FI" dirty="0" smtClean="0"/>
              <a:t>, indikaattori 21: arvosana 3, kulttuurisen tietoisuuden lisääminen</a:t>
            </a:r>
          </a:p>
          <a:p>
            <a:pPr marL="0" indent="0">
              <a:buNone/>
            </a:pPr>
            <a:r>
              <a:rPr lang="fi-FI" b="1" dirty="0" smtClean="0"/>
              <a:t>Perhoset</a:t>
            </a:r>
            <a:r>
              <a:rPr lang="fi-FI" dirty="0" smtClean="0"/>
              <a:t>, indikaattori </a:t>
            </a:r>
            <a:r>
              <a:rPr lang="fi-FI" dirty="0" smtClean="0"/>
              <a:t>20: arvosana 3, yksilöllisen </a:t>
            </a:r>
            <a:r>
              <a:rPr lang="fi-FI" dirty="0"/>
              <a:t>huomioimisen </a:t>
            </a:r>
            <a:r>
              <a:rPr lang="fi-FI" dirty="0" smtClean="0"/>
              <a:t>varmistaminen ja </a:t>
            </a:r>
            <a:endParaRPr lang="fi-FI" dirty="0"/>
          </a:p>
          <a:p>
            <a:pPr marL="0" indent="0" rtl="0">
              <a:buNone/>
            </a:pPr>
            <a:r>
              <a:rPr lang="fi-FI" dirty="0" smtClean="0"/>
              <a:t>kulttuurisen tietoisuuden lisääminen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200335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apset ystävät 16 x 9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_13246379_TF03896101" id="{3E3FE09D-6089-4EDC-AC6C-8654FCAF671D}" vid="{F02C0A4D-4045-43E2-868E-D7BA4F26F211}"/>
    </a:ext>
  </a:extLst>
</a:theme>
</file>

<file path=ppt/theme/theme2.xml><?xml version="1.0" encoding="utf-8"?>
<a:theme xmlns:a="http://schemas.openxmlformats.org/drawingml/2006/main" name="Office-tee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ema">
  <a:themeElements>
    <a:clrScheme name="ChildrenFriends">
      <a:dk1>
        <a:srgbClr val="404040"/>
      </a:dk1>
      <a:lt1>
        <a:sysClr val="window" lastClr="FFFFFF"/>
      </a:lt1>
      <a:dk2>
        <a:srgbClr val="000000"/>
      </a:dk2>
      <a:lt2>
        <a:srgbClr val="EAEAEA"/>
      </a:lt2>
      <a:accent1>
        <a:srgbClr val="A63121"/>
      </a:accent1>
      <a:accent2>
        <a:srgbClr val="318DCB"/>
      </a:accent2>
      <a:accent3>
        <a:srgbClr val="F28330"/>
      </a:accent3>
      <a:accent4>
        <a:srgbClr val="50B852"/>
      </a:accent4>
      <a:accent5>
        <a:srgbClr val="EEAD1D"/>
      </a:accent5>
      <a:accent6>
        <a:srgbClr val="A68555"/>
      </a:accent6>
      <a:hlink>
        <a:srgbClr val="F28330"/>
      </a:hlink>
      <a:folHlink>
        <a:srgbClr val="969696"/>
      </a:folHlink>
    </a:clrScheme>
    <a:fontScheme name="Times New Roman-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VSO_x0020_item_x0020_id xmlns="40262f94-9f35-4ac3-9a90-690165a166b7" xsi:nil="true"/>
    <Assetid_x0020_ xmlns="40262f94-9f35-4ac3-9a90-690165a166b7" xsi:nil="true"/>
    <Item_x0020_Details xmlns="40262f94-9f35-4ac3-9a90-690165a166b7" xsi:nil="true"/>
    <Template_x0020_details xmlns="40262f94-9f35-4ac3-9a90-690165a166b7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A3F7D94069FF64A86F7DFF56D60E3BE" ma:contentTypeVersion="6" ma:contentTypeDescription="Create a new document." ma:contentTypeScope="" ma:versionID="c32302c77d4085ecf495bdddb7f5e889">
  <xsd:schema xmlns:xsd="http://www.w3.org/2001/XMLSchema" xmlns:xs="http://www.w3.org/2001/XMLSchema" xmlns:p="http://schemas.microsoft.com/office/2006/metadata/properties" xmlns:ns2="a4f35948-e619-41b3-aa29-22878b09cfd2" xmlns:ns3="40262f94-9f35-4ac3-9a90-690165a166b7" targetNamespace="http://schemas.microsoft.com/office/2006/metadata/properties" ma:root="true" ma:fieldsID="4ab5ae46be95f9d0be6107e8200be7a2" ns2:_="" ns3:_="">
    <xsd:import namespace="a4f35948-e619-41b3-aa29-22878b09cfd2"/>
    <xsd:import namespace="40262f94-9f35-4ac3-9a90-690165a166b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VSO_x0020_item_x0020_id" minOccurs="0"/>
                <xsd:element ref="ns3:Item_x0020_Details" minOccurs="0"/>
                <xsd:element ref="ns3:Template_x0020_details" minOccurs="0"/>
                <xsd:element ref="ns3:Assetid_x0020_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f35948-e619-41b3-aa29-22878b09cfd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0262f94-9f35-4ac3-9a90-690165a166b7" elementFormDefault="qualified">
    <xsd:import namespace="http://schemas.microsoft.com/office/2006/documentManagement/types"/>
    <xsd:import namespace="http://schemas.microsoft.com/office/infopath/2007/PartnerControls"/>
    <xsd:element name="VSO_x0020_item_x0020_id" ma:index="10" nillable="true" ma:displayName="VSO item id" ma:description="Please add the bug number to refer to VSO items." ma:internalName="VSO_x0020_item_x0020_id">
      <xsd:simpleType>
        <xsd:restriction base="dms:Text">
          <xsd:maxLength value="255"/>
        </xsd:restriction>
      </xsd:simpleType>
    </xsd:element>
    <xsd:element name="Item_x0020_Details" ma:index="11" nillable="true" ma:displayName="Item Details" ma:internalName="Item_x0020_Details">
      <xsd:simpleType>
        <xsd:restriction base="dms:Note">
          <xsd:maxLength value="255"/>
        </xsd:restriction>
      </xsd:simpleType>
    </xsd:element>
    <xsd:element name="Template_x0020_details" ma:index="12" nillable="true" ma:displayName="Template details" ma:internalName="Template_x0020_details">
      <xsd:simpleType>
        <xsd:restriction base="dms:Text"/>
      </xsd:simpleType>
    </xsd:element>
    <xsd:element name="Assetid_x0020_" ma:index="13" nillable="true" ma:displayName="Assetid " ma:internalName="Assetid_x0020_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DA15C6C-6BB6-4DB6-B7D6-7F14EAB2CC5C}">
  <ds:schemaRefs>
    <ds:schemaRef ds:uri="40262f94-9f35-4ac3-9a90-690165a166b7"/>
    <ds:schemaRef ds:uri="http://purl.org/dc/elements/1.1/"/>
    <ds:schemaRef ds:uri="http://schemas.microsoft.com/office/2006/metadata/properties"/>
    <ds:schemaRef ds:uri="http://schemas.openxmlformats.org/package/2006/metadata/core-properties"/>
    <ds:schemaRef ds:uri="a4f35948-e619-41b3-aa29-22878b09cfd2"/>
    <ds:schemaRef ds:uri="http://purl.org/dc/terms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A369AEE-D726-45B1-ACA9-0D6048C368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4f35948-e619-41b3-aa29-22878b09cfd2"/>
    <ds:schemaRef ds:uri="40262f94-9f35-4ac3-9a90-690165a166b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EDF6667-B669-49A4-BBE6-2132BA71C0C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Lapset koulupihalla, opetusesitys, albumi (laajakuva)</Template>
  <TotalTime>98</TotalTime>
  <Words>154</Words>
  <Application>Microsoft Office PowerPoint</Application>
  <PresentationFormat>Laajakuva</PresentationFormat>
  <Paragraphs>23</Paragraphs>
  <Slides>3</Slides>
  <Notes>3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6" baseType="lpstr">
      <vt:lpstr>Arial</vt:lpstr>
      <vt:lpstr>Times New Roman</vt:lpstr>
      <vt:lpstr>Lapset ystävät 16 x 9</vt:lpstr>
      <vt:lpstr>Karvin arviointi</vt:lpstr>
      <vt:lpstr>Yhteisesti valitut indikaattorit (keskiarvo arvosanoista, yhteenvetosanat) </vt:lpstr>
      <vt:lpstr>Ryhmäkohtaisesti valitut indikaattorit (keskiarvo arvosanoista, yhteenvetosanat)</vt:lpstr>
    </vt:vector>
  </TitlesOfParts>
  <Company>Kauniainen Grankulla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Karvin arviointi</dc:title>
  <dc:creator>Paula Somila</dc:creator>
  <cp:keywords/>
  <cp:lastModifiedBy>Paula Somila</cp:lastModifiedBy>
  <cp:revision>26</cp:revision>
  <dcterms:created xsi:type="dcterms:W3CDTF">2022-04-25T06:36:27Z</dcterms:created>
  <dcterms:modified xsi:type="dcterms:W3CDTF">2022-04-25T08:15:12Z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TC038961019991</vt:lpwstr>
  </property>
  <property fmtid="{D5CDD505-2E9C-101B-9397-08002B2CF9AE}" pid="3" name="ContentTypeId">
    <vt:lpwstr>0x010100AA3F7D94069FF64A86F7DFF56D60E3BE</vt:lpwstr>
  </property>
</Properties>
</file>